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3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E71C8-AED7-4366-A5CC-7D5B6538603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FC8A567-4DF6-4350-9604-A3E2D9A1D27C}">
      <dgm:prSet phldrT="[Szöveg]"/>
      <dgm:spPr/>
      <dgm:t>
        <a:bodyPr/>
        <a:lstStyle/>
        <a:p>
          <a:r>
            <a:rPr lang="hu-HU" dirty="0" smtClean="0"/>
            <a:t>Integrált Irányítási Rendszer</a:t>
          </a:r>
          <a:endParaRPr lang="hu-HU" dirty="0"/>
        </a:p>
      </dgm:t>
    </dgm:pt>
    <dgm:pt modelId="{E8C4BE0E-1793-47D7-A1D1-D1423BCA4686}" type="parTrans" cxnId="{2EAB4243-50CA-4D62-8C83-3CEFF68FA248}">
      <dgm:prSet/>
      <dgm:spPr/>
      <dgm:t>
        <a:bodyPr/>
        <a:lstStyle/>
        <a:p>
          <a:endParaRPr lang="hu-HU"/>
        </a:p>
      </dgm:t>
    </dgm:pt>
    <dgm:pt modelId="{F000D53B-2A94-4E34-892D-332BCE63263B}" type="sibTrans" cxnId="{2EAB4243-50CA-4D62-8C83-3CEFF68FA248}">
      <dgm:prSet/>
      <dgm:spPr/>
      <dgm:t>
        <a:bodyPr/>
        <a:lstStyle/>
        <a:p>
          <a:endParaRPr lang="hu-HU"/>
        </a:p>
      </dgm:t>
    </dgm:pt>
    <dgm:pt modelId="{D24E40EC-06C7-4F0E-B853-5245C94CA308}">
      <dgm:prSet phldrT="[Szöveg]"/>
      <dgm:spPr/>
      <dgm:t>
        <a:bodyPr/>
        <a:lstStyle/>
        <a:p>
          <a:r>
            <a:rPr lang="hu-HU" dirty="0" smtClean="0"/>
            <a:t>MIR</a:t>
          </a:r>
          <a:endParaRPr lang="hu-HU" dirty="0"/>
        </a:p>
      </dgm:t>
    </dgm:pt>
    <dgm:pt modelId="{605496BF-990A-4879-8398-1F0C797E9454}" type="parTrans" cxnId="{8BEFC74A-0B47-4282-93C6-867616BBA52C}">
      <dgm:prSet/>
      <dgm:spPr/>
      <dgm:t>
        <a:bodyPr/>
        <a:lstStyle/>
        <a:p>
          <a:endParaRPr lang="hu-HU"/>
        </a:p>
      </dgm:t>
    </dgm:pt>
    <dgm:pt modelId="{0A88DDA1-84E8-4A74-B1B1-654F4DADAA70}" type="sibTrans" cxnId="{8BEFC74A-0B47-4282-93C6-867616BBA52C}">
      <dgm:prSet/>
      <dgm:spPr/>
      <dgm:t>
        <a:bodyPr/>
        <a:lstStyle/>
        <a:p>
          <a:endParaRPr lang="hu-HU"/>
        </a:p>
      </dgm:t>
    </dgm:pt>
    <dgm:pt modelId="{F73167D8-0188-424A-A0F1-F57AC089B520}">
      <dgm:prSet phldrT="[Szöveg]"/>
      <dgm:spPr/>
      <dgm:t>
        <a:bodyPr/>
        <a:lstStyle/>
        <a:p>
          <a:r>
            <a:rPr lang="hu-HU" dirty="0" smtClean="0"/>
            <a:t>KIR</a:t>
          </a:r>
          <a:endParaRPr lang="hu-HU" dirty="0"/>
        </a:p>
      </dgm:t>
    </dgm:pt>
    <dgm:pt modelId="{EF032EF6-102C-45AA-946D-3D2A7EC0B45A}" type="parTrans" cxnId="{8A9BF9B7-D06A-4D9C-AFE7-2355AB78335E}">
      <dgm:prSet/>
      <dgm:spPr/>
      <dgm:t>
        <a:bodyPr/>
        <a:lstStyle/>
        <a:p>
          <a:endParaRPr lang="hu-HU"/>
        </a:p>
      </dgm:t>
    </dgm:pt>
    <dgm:pt modelId="{A55088BB-F6F6-4101-B351-D4D3713E4158}" type="sibTrans" cxnId="{8A9BF9B7-D06A-4D9C-AFE7-2355AB78335E}">
      <dgm:prSet/>
      <dgm:spPr/>
      <dgm:t>
        <a:bodyPr/>
        <a:lstStyle/>
        <a:p>
          <a:endParaRPr lang="hu-HU"/>
        </a:p>
      </dgm:t>
    </dgm:pt>
    <dgm:pt modelId="{74446560-F281-44F7-A69C-5E4234920F6C}">
      <dgm:prSet phldrT="[Szöveg]"/>
      <dgm:spPr/>
      <dgm:t>
        <a:bodyPr/>
        <a:lstStyle/>
        <a:p>
          <a:r>
            <a:rPr lang="hu-HU" dirty="0" smtClean="0"/>
            <a:t>MEBIR</a:t>
          </a:r>
          <a:endParaRPr lang="hu-HU" dirty="0"/>
        </a:p>
      </dgm:t>
    </dgm:pt>
    <dgm:pt modelId="{9B0E0CF2-EEFF-45B0-B9B4-3B034F94D3A9}" type="parTrans" cxnId="{44B27C1A-FB9F-4420-B55F-71CC90C1203A}">
      <dgm:prSet/>
      <dgm:spPr/>
      <dgm:t>
        <a:bodyPr/>
        <a:lstStyle/>
        <a:p>
          <a:endParaRPr lang="hu-HU"/>
        </a:p>
      </dgm:t>
    </dgm:pt>
    <dgm:pt modelId="{DEB0EA97-F7B1-4A20-8143-BE4F9CCB3156}" type="sibTrans" cxnId="{44B27C1A-FB9F-4420-B55F-71CC90C1203A}">
      <dgm:prSet/>
      <dgm:spPr/>
      <dgm:t>
        <a:bodyPr/>
        <a:lstStyle/>
        <a:p>
          <a:endParaRPr lang="hu-HU"/>
        </a:p>
      </dgm:t>
    </dgm:pt>
    <dgm:pt modelId="{95F9E68C-C0DE-4EE5-9844-258E1CB0EA2F}">
      <dgm:prSet phldrT="[Szöveg]"/>
      <dgm:spPr/>
      <dgm:t>
        <a:bodyPr/>
        <a:lstStyle/>
        <a:p>
          <a:r>
            <a:rPr lang="hu-HU" dirty="0" smtClean="0"/>
            <a:t>IBIR</a:t>
          </a:r>
          <a:endParaRPr lang="hu-HU" dirty="0"/>
        </a:p>
      </dgm:t>
    </dgm:pt>
    <dgm:pt modelId="{A4F9300E-5520-4F83-9B46-AF96DE9083B2}" type="parTrans" cxnId="{D3BC4D23-5737-4FD9-970B-66A63EF16BD7}">
      <dgm:prSet/>
      <dgm:spPr/>
      <dgm:t>
        <a:bodyPr/>
        <a:lstStyle/>
        <a:p>
          <a:endParaRPr lang="hu-HU"/>
        </a:p>
      </dgm:t>
    </dgm:pt>
    <dgm:pt modelId="{735F7DA0-F183-41DC-92A4-2C43BA3C9B7B}" type="sibTrans" cxnId="{D3BC4D23-5737-4FD9-970B-66A63EF16BD7}">
      <dgm:prSet/>
      <dgm:spPr/>
      <dgm:t>
        <a:bodyPr/>
        <a:lstStyle/>
        <a:p>
          <a:endParaRPr lang="hu-HU"/>
        </a:p>
      </dgm:t>
    </dgm:pt>
    <dgm:pt modelId="{FCF1E327-C047-4BAB-A144-2DCD215C8216}" type="pres">
      <dgm:prSet presAssocID="{BDFE71C8-AED7-4366-A5CC-7D5B6538603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1C4ADC1A-FB2B-47DA-B3F1-934E546894C1}" type="pres">
      <dgm:prSet presAssocID="{BFC8A567-4DF6-4350-9604-A3E2D9A1D27C}" presName="hierRoot1" presStyleCnt="0"/>
      <dgm:spPr/>
    </dgm:pt>
    <dgm:pt modelId="{15A4978B-8B35-4005-8DEE-1D215A04C07A}" type="pres">
      <dgm:prSet presAssocID="{BFC8A567-4DF6-4350-9604-A3E2D9A1D27C}" presName="composite" presStyleCnt="0"/>
      <dgm:spPr/>
    </dgm:pt>
    <dgm:pt modelId="{58A71176-C3DF-438F-860F-8F31985018A2}" type="pres">
      <dgm:prSet presAssocID="{BFC8A567-4DF6-4350-9604-A3E2D9A1D27C}" presName="background" presStyleLbl="node0" presStyleIdx="0" presStyleCnt="1"/>
      <dgm:spPr/>
    </dgm:pt>
    <dgm:pt modelId="{4E503EB4-53BE-43F2-8765-BE503681CAD8}" type="pres">
      <dgm:prSet presAssocID="{BFC8A567-4DF6-4350-9604-A3E2D9A1D27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2AB439D-BE00-477E-92AF-E59BD27B5BA2}" type="pres">
      <dgm:prSet presAssocID="{BFC8A567-4DF6-4350-9604-A3E2D9A1D27C}" presName="hierChild2" presStyleCnt="0"/>
      <dgm:spPr/>
    </dgm:pt>
    <dgm:pt modelId="{C4F33438-8678-486B-8C19-E0BB5A526518}" type="pres">
      <dgm:prSet presAssocID="{605496BF-990A-4879-8398-1F0C797E9454}" presName="Name10" presStyleLbl="parChTrans1D2" presStyleIdx="0" presStyleCnt="4"/>
      <dgm:spPr/>
      <dgm:t>
        <a:bodyPr/>
        <a:lstStyle/>
        <a:p>
          <a:endParaRPr lang="hu-HU"/>
        </a:p>
      </dgm:t>
    </dgm:pt>
    <dgm:pt modelId="{0892D081-11E8-463B-A47A-1A3C92C51C53}" type="pres">
      <dgm:prSet presAssocID="{D24E40EC-06C7-4F0E-B853-5245C94CA308}" presName="hierRoot2" presStyleCnt="0"/>
      <dgm:spPr/>
    </dgm:pt>
    <dgm:pt modelId="{1DE447FB-29FA-4418-8DAF-E63677DE7B3F}" type="pres">
      <dgm:prSet presAssocID="{D24E40EC-06C7-4F0E-B853-5245C94CA308}" presName="composite2" presStyleCnt="0"/>
      <dgm:spPr/>
    </dgm:pt>
    <dgm:pt modelId="{C05E9622-A4A1-47B2-BB59-CDEADAFC6B92}" type="pres">
      <dgm:prSet presAssocID="{D24E40EC-06C7-4F0E-B853-5245C94CA308}" presName="background2" presStyleLbl="node2" presStyleIdx="0" presStyleCnt="4"/>
      <dgm:spPr/>
    </dgm:pt>
    <dgm:pt modelId="{0C33326B-70A2-43B5-B177-6B22B1CF091E}" type="pres">
      <dgm:prSet presAssocID="{D24E40EC-06C7-4F0E-B853-5245C94CA308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C7968D4-7F1C-43A4-A7B1-8D1A0DD32E59}" type="pres">
      <dgm:prSet presAssocID="{D24E40EC-06C7-4F0E-B853-5245C94CA308}" presName="hierChild3" presStyleCnt="0"/>
      <dgm:spPr/>
    </dgm:pt>
    <dgm:pt modelId="{18036051-E214-4CF6-8CFC-0E7408AF2894}" type="pres">
      <dgm:prSet presAssocID="{EF032EF6-102C-45AA-946D-3D2A7EC0B45A}" presName="Name10" presStyleLbl="parChTrans1D2" presStyleIdx="1" presStyleCnt="4"/>
      <dgm:spPr/>
      <dgm:t>
        <a:bodyPr/>
        <a:lstStyle/>
        <a:p>
          <a:endParaRPr lang="hu-HU"/>
        </a:p>
      </dgm:t>
    </dgm:pt>
    <dgm:pt modelId="{44B81C52-A462-4D6D-8326-8AE2B9ED80FF}" type="pres">
      <dgm:prSet presAssocID="{F73167D8-0188-424A-A0F1-F57AC089B520}" presName="hierRoot2" presStyleCnt="0"/>
      <dgm:spPr/>
    </dgm:pt>
    <dgm:pt modelId="{D4A1C3C0-4755-401D-A7F0-AF23088B8DA9}" type="pres">
      <dgm:prSet presAssocID="{F73167D8-0188-424A-A0F1-F57AC089B520}" presName="composite2" presStyleCnt="0"/>
      <dgm:spPr/>
    </dgm:pt>
    <dgm:pt modelId="{DD917905-B223-4ABA-8267-804282DB29ED}" type="pres">
      <dgm:prSet presAssocID="{F73167D8-0188-424A-A0F1-F57AC089B520}" presName="background2" presStyleLbl="node2" presStyleIdx="1" presStyleCnt="4"/>
      <dgm:spPr/>
    </dgm:pt>
    <dgm:pt modelId="{E0E69F26-2B11-4E34-AD51-8A871379D4F3}" type="pres">
      <dgm:prSet presAssocID="{F73167D8-0188-424A-A0F1-F57AC089B520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8B8E611-ABF0-4814-90AC-CB2D54E0B2AE}" type="pres">
      <dgm:prSet presAssocID="{F73167D8-0188-424A-A0F1-F57AC089B520}" presName="hierChild3" presStyleCnt="0"/>
      <dgm:spPr/>
    </dgm:pt>
    <dgm:pt modelId="{F44A3341-EBD4-43E9-841E-07D15280FEFD}" type="pres">
      <dgm:prSet presAssocID="{9B0E0CF2-EEFF-45B0-B9B4-3B034F94D3A9}" presName="Name10" presStyleLbl="parChTrans1D2" presStyleIdx="2" presStyleCnt="4"/>
      <dgm:spPr/>
      <dgm:t>
        <a:bodyPr/>
        <a:lstStyle/>
        <a:p>
          <a:endParaRPr lang="hu-HU"/>
        </a:p>
      </dgm:t>
    </dgm:pt>
    <dgm:pt modelId="{B9190B73-76D9-4C8D-8526-00F19C0F317F}" type="pres">
      <dgm:prSet presAssocID="{74446560-F281-44F7-A69C-5E4234920F6C}" presName="hierRoot2" presStyleCnt="0"/>
      <dgm:spPr/>
    </dgm:pt>
    <dgm:pt modelId="{CC92B1F8-A3E3-4FB7-9785-D0E90CB350E9}" type="pres">
      <dgm:prSet presAssocID="{74446560-F281-44F7-A69C-5E4234920F6C}" presName="composite2" presStyleCnt="0"/>
      <dgm:spPr/>
    </dgm:pt>
    <dgm:pt modelId="{99AEC147-8228-48B0-9ECE-DE4D19D34B92}" type="pres">
      <dgm:prSet presAssocID="{74446560-F281-44F7-A69C-5E4234920F6C}" presName="background2" presStyleLbl="node2" presStyleIdx="2" presStyleCnt="4"/>
      <dgm:spPr/>
    </dgm:pt>
    <dgm:pt modelId="{CD89F747-B685-4D8E-B974-08E4181B66E1}" type="pres">
      <dgm:prSet presAssocID="{74446560-F281-44F7-A69C-5E4234920F6C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F9145D2-1D7B-4080-82A5-B9014C5CD5E3}" type="pres">
      <dgm:prSet presAssocID="{74446560-F281-44F7-A69C-5E4234920F6C}" presName="hierChild3" presStyleCnt="0"/>
      <dgm:spPr/>
    </dgm:pt>
    <dgm:pt modelId="{0600FCFC-7F4B-485D-8293-852311FAA8F2}" type="pres">
      <dgm:prSet presAssocID="{A4F9300E-5520-4F83-9B46-AF96DE9083B2}" presName="Name10" presStyleLbl="parChTrans1D2" presStyleIdx="3" presStyleCnt="4"/>
      <dgm:spPr/>
      <dgm:t>
        <a:bodyPr/>
        <a:lstStyle/>
        <a:p>
          <a:endParaRPr lang="hu-HU"/>
        </a:p>
      </dgm:t>
    </dgm:pt>
    <dgm:pt modelId="{94EB21B6-86A8-44CC-90DA-F3C9023967D5}" type="pres">
      <dgm:prSet presAssocID="{95F9E68C-C0DE-4EE5-9844-258E1CB0EA2F}" presName="hierRoot2" presStyleCnt="0"/>
      <dgm:spPr/>
    </dgm:pt>
    <dgm:pt modelId="{31058736-6DC3-492E-B1B6-48726DE4A161}" type="pres">
      <dgm:prSet presAssocID="{95F9E68C-C0DE-4EE5-9844-258E1CB0EA2F}" presName="composite2" presStyleCnt="0"/>
      <dgm:spPr/>
    </dgm:pt>
    <dgm:pt modelId="{1F9447B7-E665-47F7-9AD4-D41C8ACD4513}" type="pres">
      <dgm:prSet presAssocID="{95F9E68C-C0DE-4EE5-9844-258E1CB0EA2F}" presName="background2" presStyleLbl="node2" presStyleIdx="3" presStyleCnt="4"/>
      <dgm:spPr/>
    </dgm:pt>
    <dgm:pt modelId="{056A022D-C015-463A-BA6F-E7BEA883D2CC}" type="pres">
      <dgm:prSet presAssocID="{95F9E68C-C0DE-4EE5-9844-258E1CB0EA2F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668D73E-99C4-4E83-BF22-750B6D793FCD}" type="pres">
      <dgm:prSet presAssocID="{95F9E68C-C0DE-4EE5-9844-258E1CB0EA2F}" presName="hierChild3" presStyleCnt="0"/>
      <dgm:spPr/>
    </dgm:pt>
  </dgm:ptLst>
  <dgm:cxnLst>
    <dgm:cxn modelId="{DA79BD4E-71A6-4A86-A500-2CE112BF9E56}" type="presOf" srcId="{95F9E68C-C0DE-4EE5-9844-258E1CB0EA2F}" destId="{056A022D-C015-463A-BA6F-E7BEA883D2CC}" srcOrd="0" destOrd="0" presId="urn:microsoft.com/office/officeart/2005/8/layout/hierarchy1"/>
    <dgm:cxn modelId="{6EA3EDCA-AF08-4EED-A91B-57FF5C7E181B}" type="presOf" srcId="{605496BF-990A-4879-8398-1F0C797E9454}" destId="{C4F33438-8678-486B-8C19-E0BB5A526518}" srcOrd="0" destOrd="0" presId="urn:microsoft.com/office/officeart/2005/8/layout/hierarchy1"/>
    <dgm:cxn modelId="{A8C2A936-8001-4917-85F2-F25EFBFB49A3}" type="presOf" srcId="{D24E40EC-06C7-4F0E-B853-5245C94CA308}" destId="{0C33326B-70A2-43B5-B177-6B22B1CF091E}" srcOrd="0" destOrd="0" presId="urn:microsoft.com/office/officeart/2005/8/layout/hierarchy1"/>
    <dgm:cxn modelId="{2EAB4243-50CA-4D62-8C83-3CEFF68FA248}" srcId="{BDFE71C8-AED7-4366-A5CC-7D5B6538603C}" destId="{BFC8A567-4DF6-4350-9604-A3E2D9A1D27C}" srcOrd="0" destOrd="0" parTransId="{E8C4BE0E-1793-47D7-A1D1-D1423BCA4686}" sibTransId="{F000D53B-2A94-4E34-892D-332BCE63263B}"/>
    <dgm:cxn modelId="{4A0AED0A-3CC8-41E3-8CFF-F7D9D97D0547}" type="presOf" srcId="{F73167D8-0188-424A-A0F1-F57AC089B520}" destId="{E0E69F26-2B11-4E34-AD51-8A871379D4F3}" srcOrd="0" destOrd="0" presId="urn:microsoft.com/office/officeart/2005/8/layout/hierarchy1"/>
    <dgm:cxn modelId="{8A9BF9B7-D06A-4D9C-AFE7-2355AB78335E}" srcId="{BFC8A567-4DF6-4350-9604-A3E2D9A1D27C}" destId="{F73167D8-0188-424A-A0F1-F57AC089B520}" srcOrd="1" destOrd="0" parTransId="{EF032EF6-102C-45AA-946D-3D2A7EC0B45A}" sibTransId="{A55088BB-F6F6-4101-B351-D4D3713E4158}"/>
    <dgm:cxn modelId="{5EBEEB9D-EFD8-44DC-BDDB-418C84A5D20D}" type="presOf" srcId="{A4F9300E-5520-4F83-9B46-AF96DE9083B2}" destId="{0600FCFC-7F4B-485D-8293-852311FAA8F2}" srcOrd="0" destOrd="0" presId="urn:microsoft.com/office/officeart/2005/8/layout/hierarchy1"/>
    <dgm:cxn modelId="{57546A4D-41BD-437D-BA42-842EE575FA04}" type="presOf" srcId="{EF032EF6-102C-45AA-946D-3D2A7EC0B45A}" destId="{18036051-E214-4CF6-8CFC-0E7408AF2894}" srcOrd="0" destOrd="0" presId="urn:microsoft.com/office/officeart/2005/8/layout/hierarchy1"/>
    <dgm:cxn modelId="{BEB24135-98C9-4824-B79D-EE39297C1847}" type="presOf" srcId="{74446560-F281-44F7-A69C-5E4234920F6C}" destId="{CD89F747-B685-4D8E-B974-08E4181B66E1}" srcOrd="0" destOrd="0" presId="urn:microsoft.com/office/officeart/2005/8/layout/hierarchy1"/>
    <dgm:cxn modelId="{D3BC4D23-5737-4FD9-970B-66A63EF16BD7}" srcId="{BFC8A567-4DF6-4350-9604-A3E2D9A1D27C}" destId="{95F9E68C-C0DE-4EE5-9844-258E1CB0EA2F}" srcOrd="3" destOrd="0" parTransId="{A4F9300E-5520-4F83-9B46-AF96DE9083B2}" sibTransId="{735F7DA0-F183-41DC-92A4-2C43BA3C9B7B}"/>
    <dgm:cxn modelId="{8BEFC74A-0B47-4282-93C6-867616BBA52C}" srcId="{BFC8A567-4DF6-4350-9604-A3E2D9A1D27C}" destId="{D24E40EC-06C7-4F0E-B853-5245C94CA308}" srcOrd="0" destOrd="0" parTransId="{605496BF-990A-4879-8398-1F0C797E9454}" sibTransId="{0A88DDA1-84E8-4A74-B1B1-654F4DADAA70}"/>
    <dgm:cxn modelId="{9E58D801-BBBD-47C6-9A1C-CB93DA95C4C0}" type="presOf" srcId="{BFC8A567-4DF6-4350-9604-A3E2D9A1D27C}" destId="{4E503EB4-53BE-43F2-8765-BE503681CAD8}" srcOrd="0" destOrd="0" presId="urn:microsoft.com/office/officeart/2005/8/layout/hierarchy1"/>
    <dgm:cxn modelId="{44B27C1A-FB9F-4420-B55F-71CC90C1203A}" srcId="{BFC8A567-4DF6-4350-9604-A3E2D9A1D27C}" destId="{74446560-F281-44F7-A69C-5E4234920F6C}" srcOrd="2" destOrd="0" parTransId="{9B0E0CF2-EEFF-45B0-B9B4-3B034F94D3A9}" sibTransId="{DEB0EA97-F7B1-4A20-8143-BE4F9CCB3156}"/>
    <dgm:cxn modelId="{1E0B25A3-42DC-45D1-8D3F-B088B26F89B7}" type="presOf" srcId="{9B0E0CF2-EEFF-45B0-B9B4-3B034F94D3A9}" destId="{F44A3341-EBD4-43E9-841E-07D15280FEFD}" srcOrd="0" destOrd="0" presId="urn:microsoft.com/office/officeart/2005/8/layout/hierarchy1"/>
    <dgm:cxn modelId="{EBFB3F51-B8C1-44DC-8CF7-23A1FD65CF79}" type="presOf" srcId="{BDFE71C8-AED7-4366-A5CC-7D5B6538603C}" destId="{FCF1E327-C047-4BAB-A144-2DCD215C8216}" srcOrd="0" destOrd="0" presId="urn:microsoft.com/office/officeart/2005/8/layout/hierarchy1"/>
    <dgm:cxn modelId="{E265205B-CB69-4272-9701-64CCA0945036}" type="presParOf" srcId="{FCF1E327-C047-4BAB-A144-2DCD215C8216}" destId="{1C4ADC1A-FB2B-47DA-B3F1-934E546894C1}" srcOrd="0" destOrd="0" presId="urn:microsoft.com/office/officeart/2005/8/layout/hierarchy1"/>
    <dgm:cxn modelId="{AB9FD3DF-E1E1-47E9-8B30-CF2A996C5F3F}" type="presParOf" srcId="{1C4ADC1A-FB2B-47DA-B3F1-934E546894C1}" destId="{15A4978B-8B35-4005-8DEE-1D215A04C07A}" srcOrd="0" destOrd="0" presId="urn:microsoft.com/office/officeart/2005/8/layout/hierarchy1"/>
    <dgm:cxn modelId="{DEB44AE7-B7C2-401E-849F-FD4503A10817}" type="presParOf" srcId="{15A4978B-8B35-4005-8DEE-1D215A04C07A}" destId="{58A71176-C3DF-438F-860F-8F31985018A2}" srcOrd="0" destOrd="0" presId="urn:microsoft.com/office/officeart/2005/8/layout/hierarchy1"/>
    <dgm:cxn modelId="{6380E0A5-9B06-402A-8A29-55C35A08BC13}" type="presParOf" srcId="{15A4978B-8B35-4005-8DEE-1D215A04C07A}" destId="{4E503EB4-53BE-43F2-8765-BE503681CAD8}" srcOrd="1" destOrd="0" presId="urn:microsoft.com/office/officeart/2005/8/layout/hierarchy1"/>
    <dgm:cxn modelId="{8AEF6465-6F97-4FFC-A06D-0B14474C9D29}" type="presParOf" srcId="{1C4ADC1A-FB2B-47DA-B3F1-934E546894C1}" destId="{32AB439D-BE00-477E-92AF-E59BD27B5BA2}" srcOrd="1" destOrd="0" presId="urn:microsoft.com/office/officeart/2005/8/layout/hierarchy1"/>
    <dgm:cxn modelId="{85E0769F-02F7-4DE5-9489-913A2F435D76}" type="presParOf" srcId="{32AB439D-BE00-477E-92AF-E59BD27B5BA2}" destId="{C4F33438-8678-486B-8C19-E0BB5A526518}" srcOrd="0" destOrd="0" presId="urn:microsoft.com/office/officeart/2005/8/layout/hierarchy1"/>
    <dgm:cxn modelId="{6D00F2DB-42D2-4E77-A1B6-225402A66563}" type="presParOf" srcId="{32AB439D-BE00-477E-92AF-E59BD27B5BA2}" destId="{0892D081-11E8-463B-A47A-1A3C92C51C53}" srcOrd="1" destOrd="0" presId="urn:microsoft.com/office/officeart/2005/8/layout/hierarchy1"/>
    <dgm:cxn modelId="{D76318D2-3894-46B4-A84F-7B5E872B50A4}" type="presParOf" srcId="{0892D081-11E8-463B-A47A-1A3C92C51C53}" destId="{1DE447FB-29FA-4418-8DAF-E63677DE7B3F}" srcOrd="0" destOrd="0" presId="urn:microsoft.com/office/officeart/2005/8/layout/hierarchy1"/>
    <dgm:cxn modelId="{6440721B-4460-4017-ADEC-1FE6F74D77DF}" type="presParOf" srcId="{1DE447FB-29FA-4418-8DAF-E63677DE7B3F}" destId="{C05E9622-A4A1-47B2-BB59-CDEADAFC6B92}" srcOrd="0" destOrd="0" presId="urn:microsoft.com/office/officeart/2005/8/layout/hierarchy1"/>
    <dgm:cxn modelId="{397F8B86-DCB7-4EA0-8AAA-159EDE76A22D}" type="presParOf" srcId="{1DE447FB-29FA-4418-8DAF-E63677DE7B3F}" destId="{0C33326B-70A2-43B5-B177-6B22B1CF091E}" srcOrd="1" destOrd="0" presId="urn:microsoft.com/office/officeart/2005/8/layout/hierarchy1"/>
    <dgm:cxn modelId="{F3A99212-3D77-4FBE-A6F1-74A1642C3AD2}" type="presParOf" srcId="{0892D081-11E8-463B-A47A-1A3C92C51C53}" destId="{9C7968D4-7F1C-43A4-A7B1-8D1A0DD32E59}" srcOrd="1" destOrd="0" presId="urn:microsoft.com/office/officeart/2005/8/layout/hierarchy1"/>
    <dgm:cxn modelId="{8102B48E-87D3-49C8-86D6-BA77B0CBC258}" type="presParOf" srcId="{32AB439D-BE00-477E-92AF-E59BD27B5BA2}" destId="{18036051-E214-4CF6-8CFC-0E7408AF2894}" srcOrd="2" destOrd="0" presId="urn:microsoft.com/office/officeart/2005/8/layout/hierarchy1"/>
    <dgm:cxn modelId="{028C0381-D80B-4CFD-B5EB-5B6BE740BF03}" type="presParOf" srcId="{32AB439D-BE00-477E-92AF-E59BD27B5BA2}" destId="{44B81C52-A462-4D6D-8326-8AE2B9ED80FF}" srcOrd="3" destOrd="0" presId="urn:microsoft.com/office/officeart/2005/8/layout/hierarchy1"/>
    <dgm:cxn modelId="{7390CA1F-BFFA-414E-B60A-DE747E50E306}" type="presParOf" srcId="{44B81C52-A462-4D6D-8326-8AE2B9ED80FF}" destId="{D4A1C3C0-4755-401D-A7F0-AF23088B8DA9}" srcOrd="0" destOrd="0" presId="urn:microsoft.com/office/officeart/2005/8/layout/hierarchy1"/>
    <dgm:cxn modelId="{FD8B4ED1-8270-4BA5-B09D-BFF56B8AFF41}" type="presParOf" srcId="{D4A1C3C0-4755-401D-A7F0-AF23088B8DA9}" destId="{DD917905-B223-4ABA-8267-804282DB29ED}" srcOrd="0" destOrd="0" presId="urn:microsoft.com/office/officeart/2005/8/layout/hierarchy1"/>
    <dgm:cxn modelId="{E55922AD-BCE0-41E7-AAAC-0A44D86F3764}" type="presParOf" srcId="{D4A1C3C0-4755-401D-A7F0-AF23088B8DA9}" destId="{E0E69F26-2B11-4E34-AD51-8A871379D4F3}" srcOrd="1" destOrd="0" presId="urn:microsoft.com/office/officeart/2005/8/layout/hierarchy1"/>
    <dgm:cxn modelId="{5AB0F23C-8F48-46A3-9AD1-9124459A0894}" type="presParOf" srcId="{44B81C52-A462-4D6D-8326-8AE2B9ED80FF}" destId="{88B8E611-ABF0-4814-90AC-CB2D54E0B2AE}" srcOrd="1" destOrd="0" presId="urn:microsoft.com/office/officeart/2005/8/layout/hierarchy1"/>
    <dgm:cxn modelId="{EA2AEA76-2D9E-4B08-91FB-00061D88D40E}" type="presParOf" srcId="{32AB439D-BE00-477E-92AF-E59BD27B5BA2}" destId="{F44A3341-EBD4-43E9-841E-07D15280FEFD}" srcOrd="4" destOrd="0" presId="urn:microsoft.com/office/officeart/2005/8/layout/hierarchy1"/>
    <dgm:cxn modelId="{C19E6C0F-0431-42F0-A6A6-2F7A6D9F42BF}" type="presParOf" srcId="{32AB439D-BE00-477E-92AF-E59BD27B5BA2}" destId="{B9190B73-76D9-4C8D-8526-00F19C0F317F}" srcOrd="5" destOrd="0" presId="urn:microsoft.com/office/officeart/2005/8/layout/hierarchy1"/>
    <dgm:cxn modelId="{C1184914-8132-4CA4-9FB8-50DAC423D469}" type="presParOf" srcId="{B9190B73-76D9-4C8D-8526-00F19C0F317F}" destId="{CC92B1F8-A3E3-4FB7-9785-D0E90CB350E9}" srcOrd="0" destOrd="0" presId="urn:microsoft.com/office/officeart/2005/8/layout/hierarchy1"/>
    <dgm:cxn modelId="{39D02769-0E5D-4212-874E-80142B3F2E22}" type="presParOf" srcId="{CC92B1F8-A3E3-4FB7-9785-D0E90CB350E9}" destId="{99AEC147-8228-48B0-9ECE-DE4D19D34B92}" srcOrd="0" destOrd="0" presId="urn:microsoft.com/office/officeart/2005/8/layout/hierarchy1"/>
    <dgm:cxn modelId="{BDCD7D53-108E-4C01-AFB3-89C2DCB70851}" type="presParOf" srcId="{CC92B1F8-A3E3-4FB7-9785-D0E90CB350E9}" destId="{CD89F747-B685-4D8E-B974-08E4181B66E1}" srcOrd="1" destOrd="0" presId="urn:microsoft.com/office/officeart/2005/8/layout/hierarchy1"/>
    <dgm:cxn modelId="{8A94636A-DBE1-482B-A6D6-DCDF42F50720}" type="presParOf" srcId="{B9190B73-76D9-4C8D-8526-00F19C0F317F}" destId="{2F9145D2-1D7B-4080-82A5-B9014C5CD5E3}" srcOrd="1" destOrd="0" presId="urn:microsoft.com/office/officeart/2005/8/layout/hierarchy1"/>
    <dgm:cxn modelId="{103BB958-685E-4D46-BCEC-0711D7BD9F03}" type="presParOf" srcId="{32AB439D-BE00-477E-92AF-E59BD27B5BA2}" destId="{0600FCFC-7F4B-485D-8293-852311FAA8F2}" srcOrd="6" destOrd="0" presId="urn:microsoft.com/office/officeart/2005/8/layout/hierarchy1"/>
    <dgm:cxn modelId="{20CBF408-4C6D-4159-83F2-AC9625B398EB}" type="presParOf" srcId="{32AB439D-BE00-477E-92AF-E59BD27B5BA2}" destId="{94EB21B6-86A8-44CC-90DA-F3C9023967D5}" srcOrd="7" destOrd="0" presId="urn:microsoft.com/office/officeart/2005/8/layout/hierarchy1"/>
    <dgm:cxn modelId="{7D0D990D-3998-4D00-9791-021668C31810}" type="presParOf" srcId="{94EB21B6-86A8-44CC-90DA-F3C9023967D5}" destId="{31058736-6DC3-492E-B1B6-48726DE4A161}" srcOrd="0" destOrd="0" presId="urn:microsoft.com/office/officeart/2005/8/layout/hierarchy1"/>
    <dgm:cxn modelId="{4D41469D-8010-42E3-B71D-02D9D8343E7A}" type="presParOf" srcId="{31058736-6DC3-492E-B1B6-48726DE4A161}" destId="{1F9447B7-E665-47F7-9AD4-D41C8ACD4513}" srcOrd="0" destOrd="0" presId="urn:microsoft.com/office/officeart/2005/8/layout/hierarchy1"/>
    <dgm:cxn modelId="{743F3A57-ADEF-4B5F-91D5-772E2A4075DC}" type="presParOf" srcId="{31058736-6DC3-492E-B1B6-48726DE4A161}" destId="{056A022D-C015-463A-BA6F-E7BEA883D2CC}" srcOrd="1" destOrd="0" presId="urn:microsoft.com/office/officeart/2005/8/layout/hierarchy1"/>
    <dgm:cxn modelId="{FF6D4D1A-1B2F-47EE-836F-F86B8CC4B1EA}" type="presParOf" srcId="{94EB21B6-86A8-44CC-90DA-F3C9023967D5}" destId="{A668D73E-99C4-4E83-BF22-750B6D793F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C7A41A-E6A6-421A-A1A6-FB83C1B9C06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D4890F2-E28F-4AAE-ADF2-9C5443037B64}">
      <dgm:prSet phldrT="[Szöveg]"/>
      <dgm:spPr/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MIR</a:t>
          </a:r>
          <a:endParaRPr lang="hu-HU" dirty="0">
            <a:solidFill>
              <a:srgbClr val="0070C0"/>
            </a:solidFill>
          </a:endParaRPr>
        </a:p>
      </dgm:t>
    </dgm:pt>
    <dgm:pt modelId="{DCB89E10-1F51-4151-B8E7-CD761E63788C}" type="parTrans" cxnId="{FCCBBB5E-189D-4E47-B2E4-6BDADD85193C}">
      <dgm:prSet/>
      <dgm:spPr/>
      <dgm:t>
        <a:bodyPr/>
        <a:lstStyle/>
        <a:p>
          <a:endParaRPr lang="hu-HU"/>
        </a:p>
      </dgm:t>
    </dgm:pt>
    <dgm:pt modelId="{AF648760-9FF6-40C1-B46F-7C1B56F93A06}" type="sibTrans" cxnId="{FCCBBB5E-189D-4E47-B2E4-6BDADD85193C}">
      <dgm:prSet/>
      <dgm:spPr/>
      <dgm:t>
        <a:bodyPr/>
        <a:lstStyle/>
        <a:p>
          <a:endParaRPr lang="hu-HU"/>
        </a:p>
      </dgm:t>
    </dgm:pt>
    <dgm:pt modelId="{C8D3423E-5634-49CD-8BD4-D2BA2DC369B3}">
      <dgm:prSet phldrT="[Szöveg]" custT="1"/>
      <dgm:spPr/>
      <dgm:t>
        <a:bodyPr/>
        <a:lstStyle/>
        <a:p>
          <a:r>
            <a:rPr lang="hu-HU" sz="1400" b="1" dirty="0" smtClean="0"/>
            <a:t>MSZ EN ISO 9000:2005 </a:t>
          </a:r>
          <a:r>
            <a:rPr lang="hu-HU" sz="1400" b="0" dirty="0" smtClean="0"/>
            <a:t>Minőségirányítási rendszerek. Alapok és szótár.</a:t>
          </a:r>
          <a:endParaRPr lang="hu-HU" sz="1400" b="0" dirty="0"/>
        </a:p>
      </dgm:t>
    </dgm:pt>
    <dgm:pt modelId="{A01B00E7-B71D-4A9E-B7DA-1A3967B2F6B2}" type="parTrans" cxnId="{33A6B757-5803-4AAA-BFC9-09A86D872AE4}">
      <dgm:prSet/>
      <dgm:spPr/>
      <dgm:t>
        <a:bodyPr/>
        <a:lstStyle/>
        <a:p>
          <a:endParaRPr lang="hu-HU"/>
        </a:p>
      </dgm:t>
    </dgm:pt>
    <dgm:pt modelId="{E715820B-A65D-47F5-82CA-849BA58447BB}" type="sibTrans" cxnId="{33A6B757-5803-4AAA-BFC9-09A86D872AE4}">
      <dgm:prSet/>
      <dgm:spPr/>
      <dgm:t>
        <a:bodyPr/>
        <a:lstStyle/>
        <a:p>
          <a:endParaRPr lang="hu-HU"/>
        </a:p>
      </dgm:t>
    </dgm:pt>
    <dgm:pt modelId="{B5CD6500-2F68-4B3C-9796-0BC92D0AF854}">
      <dgm:prSet phldrT="[Szöveg]" custT="1"/>
      <dgm:spPr/>
      <dgm:t>
        <a:bodyPr/>
        <a:lstStyle/>
        <a:p>
          <a:r>
            <a:rPr lang="hu-HU" sz="1400" b="1" dirty="0" smtClean="0"/>
            <a:t>MSZ EN ISO 9001:2009 </a:t>
          </a:r>
          <a:r>
            <a:rPr lang="hu-HU" sz="1400" b="0" dirty="0" smtClean="0"/>
            <a:t>Minőségirányítási rendszerek. Követelmények.</a:t>
          </a:r>
          <a:endParaRPr lang="hu-HU" sz="1400" b="0" dirty="0"/>
        </a:p>
      </dgm:t>
    </dgm:pt>
    <dgm:pt modelId="{5E478ACC-7E74-4747-8BA5-6759976E245E}" type="parTrans" cxnId="{7DD0FABF-8CE3-4B6D-99CD-111B842941DD}">
      <dgm:prSet/>
      <dgm:spPr/>
      <dgm:t>
        <a:bodyPr/>
        <a:lstStyle/>
        <a:p>
          <a:endParaRPr lang="hu-HU"/>
        </a:p>
      </dgm:t>
    </dgm:pt>
    <dgm:pt modelId="{F35B90A6-0B0C-46AA-84A9-F96E0172B5A1}" type="sibTrans" cxnId="{7DD0FABF-8CE3-4B6D-99CD-111B842941DD}">
      <dgm:prSet/>
      <dgm:spPr/>
      <dgm:t>
        <a:bodyPr/>
        <a:lstStyle/>
        <a:p>
          <a:endParaRPr lang="hu-HU"/>
        </a:p>
      </dgm:t>
    </dgm:pt>
    <dgm:pt modelId="{7051C7E8-7E03-469D-95BF-4113BD30654A}">
      <dgm:prSet phldrT="[Szöveg]"/>
      <dgm:spPr>
        <a:solidFill>
          <a:srgbClr val="FFFF99"/>
        </a:solidFill>
      </dgm:spPr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KIR</a:t>
          </a:r>
          <a:endParaRPr lang="hu-HU" dirty="0">
            <a:solidFill>
              <a:srgbClr val="0070C0"/>
            </a:solidFill>
          </a:endParaRPr>
        </a:p>
      </dgm:t>
    </dgm:pt>
    <dgm:pt modelId="{22FA607B-350E-4213-8CEB-850E3DC42DAB}" type="parTrans" cxnId="{D60B7711-A693-48C5-A94B-5E17F1AF6021}">
      <dgm:prSet/>
      <dgm:spPr/>
      <dgm:t>
        <a:bodyPr/>
        <a:lstStyle/>
        <a:p>
          <a:endParaRPr lang="hu-HU"/>
        </a:p>
      </dgm:t>
    </dgm:pt>
    <dgm:pt modelId="{49AAB677-0683-4C2A-BE8F-44D849A0FD00}" type="sibTrans" cxnId="{D60B7711-A693-48C5-A94B-5E17F1AF6021}">
      <dgm:prSet/>
      <dgm:spPr/>
      <dgm:t>
        <a:bodyPr/>
        <a:lstStyle/>
        <a:p>
          <a:endParaRPr lang="hu-HU"/>
        </a:p>
      </dgm:t>
    </dgm:pt>
    <dgm:pt modelId="{2A5B14F0-FBD0-413C-A7FF-4C5346145DAB}">
      <dgm:prSet phldrT="[Szöveg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hu-HU" sz="1400" b="1" dirty="0" smtClean="0"/>
            <a:t>MSZ EN ISO 14001:2005 </a:t>
          </a:r>
          <a:r>
            <a:rPr lang="hu-HU" sz="1400" dirty="0" smtClean="0"/>
            <a:t>Környezetközpontú irányítási rendszerek. Követelmények és alkalmazási irányelvek.</a:t>
          </a:r>
          <a:endParaRPr lang="hu-HU" sz="1400" dirty="0"/>
        </a:p>
      </dgm:t>
    </dgm:pt>
    <dgm:pt modelId="{F991D133-A7B1-420B-A557-D086C77C3F1B}" type="parTrans" cxnId="{1D2712F3-7042-4F42-9D63-901A2C36D54E}">
      <dgm:prSet/>
      <dgm:spPr/>
      <dgm:t>
        <a:bodyPr/>
        <a:lstStyle/>
        <a:p>
          <a:endParaRPr lang="hu-HU"/>
        </a:p>
      </dgm:t>
    </dgm:pt>
    <dgm:pt modelId="{E17971F4-040F-42A0-A55A-32C8A0DF7B42}" type="sibTrans" cxnId="{1D2712F3-7042-4F42-9D63-901A2C36D54E}">
      <dgm:prSet/>
      <dgm:spPr/>
      <dgm:t>
        <a:bodyPr/>
        <a:lstStyle/>
        <a:p>
          <a:endParaRPr lang="hu-HU"/>
        </a:p>
      </dgm:t>
    </dgm:pt>
    <dgm:pt modelId="{3BE3A46F-3C74-4CC6-823D-C6AF1082C62E}">
      <dgm:prSet phldrT="[Szöveg]"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hu-HU" sz="1400" b="1" dirty="0" smtClean="0"/>
            <a:t>MSZ EN ISO 14004:2010 </a:t>
          </a:r>
          <a:r>
            <a:rPr lang="hu-HU" sz="1400" dirty="0" smtClean="0"/>
            <a:t>Környezetközpontú irányítási rendszerek. Az elvek, a rendszerek és a megvalósítást segítő módszerek általános irányelvei. (angol)</a:t>
          </a:r>
          <a:endParaRPr lang="hu-HU" sz="1400" dirty="0"/>
        </a:p>
      </dgm:t>
    </dgm:pt>
    <dgm:pt modelId="{70B60ABD-1688-470B-B6D2-F00F1D2673E3}" type="parTrans" cxnId="{F3CE6500-898C-413C-879E-4DF14EB5BED0}">
      <dgm:prSet/>
      <dgm:spPr/>
      <dgm:t>
        <a:bodyPr/>
        <a:lstStyle/>
        <a:p>
          <a:endParaRPr lang="hu-HU"/>
        </a:p>
      </dgm:t>
    </dgm:pt>
    <dgm:pt modelId="{C6FB43F9-676C-4177-A6D7-83D1A2408585}" type="sibTrans" cxnId="{F3CE6500-898C-413C-879E-4DF14EB5BED0}">
      <dgm:prSet/>
      <dgm:spPr/>
      <dgm:t>
        <a:bodyPr/>
        <a:lstStyle/>
        <a:p>
          <a:endParaRPr lang="hu-HU"/>
        </a:p>
      </dgm:t>
    </dgm:pt>
    <dgm:pt modelId="{5D213151-FFEA-4BA2-81F2-09DE1BBD102B}">
      <dgm:prSet phldrT="[Szöveg]"/>
      <dgm:spPr>
        <a:solidFill>
          <a:srgbClr val="CCFF99"/>
        </a:solidFill>
      </dgm:spPr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MEBIR</a:t>
          </a:r>
          <a:endParaRPr lang="hu-HU" dirty="0">
            <a:solidFill>
              <a:srgbClr val="0070C0"/>
            </a:solidFill>
          </a:endParaRPr>
        </a:p>
      </dgm:t>
    </dgm:pt>
    <dgm:pt modelId="{BE0C150C-4DC5-4539-B8AC-E0A252A5A793}" type="parTrans" cxnId="{BD4CD85E-2AE2-4B45-84BD-CB58E59E3831}">
      <dgm:prSet/>
      <dgm:spPr/>
      <dgm:t>
        <a:bodyPr/>
        <a:lstStyle/>
        <a:p>
          <a:endParaRPr lang="hu-HU"/>
        </a:p>
      </dgm:t>
    </dgm:pt>
    <dgm:pt modelId="{E68F763D-7EDF-4598-AECB-87EF2C2E1A11}" type="sibTrans" cxnId="{BD4CD85E-2AE2-4B45-84BD-CB58E59E3831}">
      <dgm:prSet/>
      <dgm:spPr/>
      <dgm:t>
        <a:bodyPr/>
        <a:lstStyle/>
        <a:p>
          <a:endParaRPr lang="hu-HU"/>
        </a:p>
      </dgm:t>
    </dgm:pt>
    <dgm:pt modelId="{B12A3ED4-4E87-44EA-9C93-E01C925BAE89}">
      <dgm:prSet phldrT="[Szöveg]" custT="1"/>
      <dgm:spPr>
        <a:solidFill>
          <a:srgbClr val="FFE1FF">
            <a:alpha val="89804"/>
          </a:srgbClr>
        </a:solidFill>
      </dgm:spPr>
      <dgm:t>
        <a:bodyPr/>
        <a:lstStyle/>
        <a:p>
          <a:r>
            <a:rPr lang="hu-HU" sz="2000" b="1" dirty="0" smtClean="0"/>
            <a:t>MSZ ISO/IEC 27001 </a:t>
          </a:r>
          <a:r>
            <a:rPr lang="hu-HU" sz="2000" dirty="0" smtClean="0"/>
            <a:t>Informatika. Biztonságtechnika. Az információbiztonság irányítási rendszerei. Követelmények.</a:t>
          </a:r>
          <a:endParaRPr lang="hu-HU" sz="2000" dirty="0"/>
        </a:p>
      </dgm:t>
    </dgm:pt>
    <dgm:pt modelId="{42B0F76B-022B-4CF7-BA6C-32C1E05B0DED}" type="parTrans" cxnId="{63BD9E5A-10AC-41EB-B8C9-1F4D1E879284}">
      <dgm:prSet/>
      <dgm:spPr/>
      <dgm:t>
        <a:bodyPr/>
        <a:lstStyle/>
        <a:p>
          <a:endParaRPr lang="hu-HU"/>
        </a:p>
      </dgm:t>
    </dgm:pt>
    <dgm:pt modelId="{58E253C9-4296-43FA-8CE5-A967F26A58E0}" type="sibTrans" cxnId="{63BD9E5A-10AC-41EB-B8C9-1F4D1E879284}">
      <dgm:prSet/>
      <dgm:spPr/>
      <dgm:t>
        <a:bodyPr/>
        <a:lstStyle/>
        <a:p>
          <a:endParaRPr lang="hu-HU"/>
        </a:p>
      </dgm:t>
    </dgm:pt>
    <dgm:pt modelId="{78D2A561-280C-4E20-A455-05CD7A197104}">
      <dgm:prSet phldrT="[Szöveg]" custT="1"/>
      <dgm:spPr/>
      <dgm:t>
        <a:bodyPr/>
        <a:lstStyle/>
        <a:p>
          <a:r>
            <a:rPr lang="hu-HU" sz="1400" b="1" dirty="0" smtClean="0"/>
            <a:t>MSZ EN ISO 9004:2010 </a:t>
          </a:r>
          <a:r>
            <a:rPr lang="hu-HU" sz="1400" b="0" dirty="0" smtClean="0"/>
            <a:t>Minőségirányítási rendszerek. A szervezet fenntartható (tartós) sikerének irányítása – minőségirányítási megközelítés.</a:t>
          </a:r>
          <a:endParaRPr lang="hu-HU" sz="1400" b="0" dirty="0"/>
        </a:p>
      </dgm:t>
    </dgm:pt>
    <dgm:pt modelId="{E3744EEC-6E42-4223-BDE7-821B5CD15C3D}" type="parTrans" cxnId="{F720B540-0A80-4ADC-8A08-B3A7630D5640}">
      <dgm:prSet/>
      <dgm:spPr/>
      <dgm:t>
        <a:bodyPr/>
        <a:lstStyle/>
        <a:p>
          <a:endParaRPr lang="hu-HU"/>
        </a:p>
      </dgm:t>
    </dgm:pt>
    <dgm:pt modelId="{7CDE303C-6EAF-4D94-AC0B-C57184065370}" type="sibTrans" cxnId="{F720B540-0A80-4ADC-8A08-B3A7630D5640}">
      <dgm:prSet/>
      <dgm:spPr/>
      <dgm:t>
        <a:bodyPr/>
        <a:lstStyle/>
        <a:p>
          <a:endParaRPr lang="hu-HU"/>
        </a:p>
      </dgm:t>
    </dgm:pt>
    <dgm:pt modelId="{4C0C1AB0-19AD-4449-AC94-75AA0A031F10}">
      <dgm:prSet phldrT="[Szöveg]"/>
      <dgm:spPr>
        <a:solidFill>
          <a:srgbClr val="FFCCFF"/>
        </a:solidFill>
      </dgm:spPr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IBIR</a:t>
          </a:r>
          <a:endParaRPr lang="hu-HU" dirty="0">
            <a:solidFill>
              <a:srgbClr val="0070C0"/>
            </a:solidFill>
          </a:endParaRPr>
        </a:p>
      </dgm:t>
    </dgm:pt>
    <dgm:pt modelId="{6F5BFE66-79DF-44A0-A600-B2B90D5A47F5}" type="parTrans" cxnId="{A94E6B19-3826-48A3-B55C-6244758A6743}">
      <dgm:prSet/>
      <dgm:spPr/>
      <dgm:t>
        <a:bodyPr/>
        <a:lstStyle/>
        <a:p>
          <a:endParaRPr lang="hu-HU"/>
        </a:p>
      </dgm:t>
    </dgm:pt>
    <dgm:pt modelId="{59DDF969-D77E-4B34-BF96-FE1672B5DDDB}" type="sibTrans" cxnId="{A94E6B19-3826-48A3-B55C-6244758A6743}">
      <dgm:prSet/>
      <dgm:spPr/>
      <dgm:t>
        <a:bodyPr/>
        <a:lstStyle/>
        <a:p>
          <a:endParaRPr lang="hu-HU"/>
        </a:p>
      </dgm:t>
    </dgm:pt>
    <dgm:pt modelId="{8E912114-3E82-4BCB-8705-0F59CCF81772}">
      <dgm:prSet phldrT="[Szöveg]" custT="1"/>
      <dgm:spPr>
        <a:solidFill>
          <a:srgbClr val="CCFFCC">
            <a:alpha val="89804"/>
          </a:srgbClr>
        </a:solidFill>
      </dgm:spPr>
      <dgm:t>
        <a:bodyPr/>
        <a:lstStyle/>
        <a:p>
          <a:r>
            <a:rPr lang="hu-HU" sz="1600" b="1" dirty="0" smtClean="0"/>
            <a:t>MSZ 28001:2008 </a:t>
          </a:r>
          <a:r>
            <a:rPr lang="hu-HU" sz="1600" dirty="0" smtClean="0"/>
            <a:t>A munkahelyi egészségvédelem és biztonság irányítási rendszere. Követelmények.</a:t>
          </a:r>
          <a:endParaRPr lang="hu-HU" sz="1600" dirty="0"/>
        </a:p>
      </dgm:t>
    </dgm:pt>
    <dgm:pt modelId="{7E54DEA3-EFDC-4028-82E3-835F96A101F2}" type="parTrans" cxnId="{BABAD6D7-47EC-4726-BBBD-AD2D41078B91}">
      <dgm:prSet/>
      <dgm:spPr/>
      <dgm:t>
        <a:bodyPr/>
        <a:lstStyle/>
        <a:p>
          <a:endParaRPr lang="hu-HU"/>
        </a:p>
      </dgm:t>
    </dgm:pt>
    <dgm:pt modelId="{4F50977B-A4C0-414B-B0A2-0CB48E57FB89}" type="sibTrans" cxnId="{BABAD6D7-47EC-4726-BBBD-AD2D41078B91}">
      <dgm:prSet/>
      <dgm:spPr/>
      <dgm:t>
        <a:bodyPr/>
        <a:lstStyle/>
        <a:p>
          <a:endParaRPr lang="hu-HU"/>
        </a:p>
      </dgm:t>
    </dgm:pt>
    <dgm:pt modelId="{0673849F-F6B3-487B-95F9-CB798611F019}">
      <dgm:prSet phldrT="[Szöveg]" custT="1"/>
      <dgm:spPr>
        <a:solidFill>
          <a:srgbClr val="CCFFCC">
            <a:alpha val="89804"/>
          </a:srgbClr>
        </a:solidFill>
      </dgm:spPr>
      <dgm:t>
        <a:bodyPr/>
        <a:lstStyle/>
        <a:p>
          <a:r>
            <a:rPr lang="hu-HU" sz="1600" b="1" dirty="0" smtClean="0"/>
            <a:t>MSZ 28002:2009 </a:t>
          </a:r>
          <a:r>
            <a:rPr lang="hu-HU" sz="1600" dirty="0" smtClean="0"/>
            <a:t>A munkahelyi egészségvédelem és biztonság irányítási rendszere. Útmutató az MSZ 28001:2008 bevezetéséhez.</a:t>
          </a:r>
          <a:endParaRPr lang="hu-HU" sz="1600" dirty="0"/>
        </a:p>
      </dgm:t>
    </dgm:pt>
    <dgm:pt modelId="{CD6741FB-578D-4D12-BB6A-6E5B2A35953A}" type="parTrans" cxnId="{682A700A-FA80-4070-9A03-8BE6751F0F80}">
      <dgm:prSet/>
      <dgm:spPr/>
      <dgm:t>
        <a:bodyPr/>
        <a:lstStyle/>
        <a:p>
          <a:endParaRPr lang="hu-HU"/>
        </a:p>
      </dgm:t>
    </dgm:pt>
    <dgm:pt modelId="{C870BDFA-4AC8-484D-900C-AB82AD3A46B9}" type="sibTrans" cxnId="{682A700A-FA80-4070-9A03-8BE6751F0F80}">
      <dgm:prSet/>
      <dgm:spPr/>
      <dgm:t>
        <a:bodyPr/>
        <a:lstStyle/>
        <a:p>
          <a:endParaRPr lang="hu-HU"/>
        </a:p>
      </dgm:t>
    </dgm:pt>
    <dgm:pt modelId="{E2239C3A-EA26-409C-8604-6CF7020BC9AB}" type="pres">
      <dgm:prSet presAssocID="{82C7A41A-E6A6-421A-A1A6-FB83C1B9C0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0C3666D-4A2A-4E0B-9715-C4A93CA6BFC5}" type="pres">
      <dgm:prSet presAssocID="{BD4890F2-E28F-4AAE-ADF2-9C5443037B64}" presName="linNode" presStyleCnt="0"/>
      <dgm:spPr/>
    </dgm:pt>
    <dgm:pt modelId="{E8F13E52-E183-4004-8C4F-59C826413C6A}" type="pres">
      <dgm:prSet presAssocID="{BD4890F2-E28F-4AAE-ADF2-9C5443037B6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5E2444-7BD9-42F7-93C3-CD425F12B945}" type="pres">
      <dgm:prSet presAssocID="{BD4890F2-E28F-4AAE-ADF2-9C5443037B6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8CCC7DB-B1B3-4AFD-87E8-ECF2DE9C42EB}" type="pres">
      <dgm:prSet presAssocID="{AF648760-9FF6-40C1-B46F-7C1B56F93A06}" presName="sp" presStyleCnt="0"/>
      <dgm:spPr/>
    </dgm:pt>
    <dgm:pt modelId="{733FE97C-1752-49FD-9C8A-D3DB6B24FCE8}" type="pres">
      <dgm:prSet presAssocID="{7051C7E8-7E03-469D-95BF-4113BD30654A}" presName="linNode" presStyleCnt="0"/>
      <dgm:spPr/>
    </dgm:pt>
    <dgm:pt modelId="{479AF7F1-CA22-4F73-8810-87DBC483699D}" type="pres">
      <dgm:prSet presAssocID="{7051C7E8-7E03-469D-95BF-4113BD30654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FB1AAA-3ED6-4CB1-81E7-5D8D62901AE6}" type="pres">
      <dgm:prSet presAssocID="{7051C7E8-7E03-469D-95BF-4113BD30654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9EDD18A-2D47-4C40-B957-3594A55E7ED0}" type="pres">
      <dgm:prSet presAssocID="{49AAB677-0683-4C2A-BE8F-44D849A0FD00}" presName="sp" presStyleCnt="0"/>
      <dgm:spPr/>
    </dgm:pt>
    <dgm:pt modelId="{E2B6F569-38A1-455C-9F4F-AA61219DBD34}" type="pres">
      <dgm:prSet presAssocID="{5D213151-FFEA-4BA2-81F2-09DE1BBD102B}" presName="linNode" presStyleCnt="0"/>
      <dgm:spPr/>
    </dgm:pt>
    <dgm:pt modelId="{A238203B-A5C2-43EC-934B-4A316126742A}" type="pres">
      <dgm:prSet presAssocID="{5D213151-FFEA-4BA2-81F2-09DE1BBD102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239FC72-08E9-4338-A3A7-01F9D6F2B075}" type="pres">
      <dgm:prSet presAssocID="{5D213151-FFEA-4BA2-81F2-09DE1BBD102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2DE8192-A994-41C3-A8A2-A68EA642E4DA}" type="pres">
      <dgm:prSet presAssocID="{E68F763D-7EDF-4598-AECB-87EF2C2E1A11}" presName="sp" presStyleCnt="0"/>
      <dgm:spPr/>
    </dgm:pt>
    <dgm:pt modelId="{CB63FE56-3385-44D9-A87F-04B7BF28C60E}" type="pres">
      <dgm:prSet presAssocID="{4C0C1AB0-19AD-4449-AC94-75AA0A031F10}" presName="linNode" presStyleCnt="0"/>
      <dgm:spPr/>
    </dgm:pt>
    <dgm:pt modelId="{ED266995-C3D4-4050-9FAF-2940C1CD848B}" type="pres">
      <dgm:prSet presAssocID="{4C0C1AB0-19AD-4449-AC94-75AA0A031F10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44703A9-3F61-40E6-8D1F-BA35BF57DF3E}" type="pres">
      <dgm:prSet presAssocID="{4C0C1AB0-19AD-4449-AC94-75AA0A031F10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0F388D5-C677-4AC3-8307-4C8B0C918220}" type="presOf" srcId="{5D213151-FFEA-4BA2-81F2-09DE1BBD102B}" destId="{A238203B-A5C2-43EC-934B-4A316126742A}" srcOrd="0" destOrd="0" presId="urn:microsoft.com/office/officeart/2005/8/layout/vList5"/>
    <dgm:cxn modelId="{2AD30619-0FF7-4429-90EC-536863AD8B7C}" type="presOf" srcId="{8E912114-3E82-4BCB-8705-0F59CCF81772}" destId="{3239FC72-08E9-4338-A3A7-01F9D6F2B075}" srcOrd="0" destOrd="0" presId="urn:microsoft.com/office/officeart/2005/8/layout/vList5"/>
    <dgm:cxn modelId="{BD4CD85E-2AE2-4B45-84BD-CB58E59E3831}" srcId="{82C7A41A-E6A6-421A-A1A6-FB83C1B9C06C}" destId="{5D213151-FFEA-4BA2-81F2-09DE1BBD102B}" srcOrd="2" destOrd="0" parTransId="{BE0C150C-4DC5-4539-B8AC-E0A252A5A793}" sibTransId="{E68F763D-7EDF-4598-AECB-87EF2C2E1A11}"/>
    <dgm:cxn modelId="{F720B540-0A80-4ADC-8A08-B3A7630D5640}" srcId="{BD4890F2-E28F-4AAE-ADF2-9C5443037B64}" destId="{78D2A561-280C-4E20-A455-05CD7A197104}" srcOrd="2" destOrd="0" parTransId="{E3744EEC-6E42-4223-BDE7-821B5CD15C3D}" sibTransId="{7CDE303C-6EAF-4D94-AC0B-C57184065370}"/>
    <dgm:cxn modelId="{ABFA8ED0-2926-4C04-BD57-6F0D0EA34751}" type="presOf" srcId="{82C7A41A-E6A6-421A-A1A6-FB83C1B9C06C}" destId="{E2239C3A-EA26-409C-8604-6CF7020BC9AB}" srcOrd="0" destOrd="0" presId="urn:microsoft.com/office/officeart/2005/8/layout/vList5"/>
    <dgm:cxn modelId="{F7953B02-4854-4B8C-9B6C-61805BBBC066}" type="presOf" srcId="{B12A3ED4-4E87-44EA-9C93-E01C925BAE89}" destId="{C44703A9-3F61-40E6-8D1F-BA35BF57DF3E}" srcOrd="0" destOrd="0" presId="urn:microsoft.com/office/officeart/2005/8/layout/vList5"/>
    <dgm:cxn modelId="{631DAE3D-F1A2-4E2D-9E14-D07A70425454}" type="presOf" srcId="{3BE3A46F-3C74-4CC6-823D-C6AF1082C62E}" destId="{B8FB1AAA-3ED6-4CB1-81E7-5D8D62901AE6}" srcOrd="0" destOrd="1" presId="urn:microsoft.com/office/officeart/2005/8/layout/vList5"/>
    <dgm:cxn modelId="{63BD9E5A-10AC-41EB-B8C9-1F4D1E879284}" srcId="{4C0C1AB0-19AD-4449-AC94-75AA0A031F10}" destId="{B12A3ED4-4E87-44EA-9C93-E01C925BAE89}" srcOrd="0" destOrd="0" parTransId="{42B0F76B-022B-4CF7-BA6C-32C1E05B0DED}" sibTransId="{58E253C9-4296-43FA-8CE5-A967F26A58E0}"/>
    <dgm:cxn modelId="{FCCBBB5E-189D-4E47-B2E4-6BDADD85193C}" srcId="{82C7A41A-E6A6-421A-A1A6-FB83C1B9C06C}" destId="{BD4890F2-E28F-4AAE-ADF2-9C5443037B64}" srcOrd="0" destOrd="0" parTransId="{DCB89E10-1F51-4151-B8E7-CD761E63788C}" sibTransId="{AF648760-9FF6-40C1-B46F-7C1B56F93A06}"/>
    <dgm:cxn modelId="{33A6B757-5803-4AAA-BFC9-09A86D872AE4}" srcId="{BD4890F2-E28F-4AAE-ADF2-9C5443037B64}" destId="{C8D3423E-5634-49CD-8BD4-D2BA2DC369B3}" srcOrd="0" destOrd="0" parTransId="{A01B00E7-B71D-4A9E-B7DA-1A3967B2F6B2}" sibTransId="{E715820B-A65D-47F5-82CA-849BA58447BB}"/>
    <dgm:cxn modelId="{682A700A-FA80-4070-9A03-8BE6751F0F80}" srcId="{5D213151-FFEA-4BA2-81F2-09DE1BBD102B}" destId="{0673849F-F6B3-487B-95F9-CB798611F019}" srcOrd="1" destOrd="0" parTransId="{CD6741FB-578D-4D12-BB6A-6E5B2A35953A}" sibTransId="{C870BDFA-4AC8-484D-900C-AB82AD3A46B9}"/>
    <dgm:cxn modelId="{BABAD6D7-47EC-4726-BBBD-AD2D41078B91}" srcId="{5D213151-FFEA-4BA2-81F2-09DE1BBD102B}" destId="{8E912114-3E82-4BCB-8705-0F59CCF81772}" srcOrd="0" destOrd="0" parTransId="{7E54DEA3-EFDC-4028-82E3-835F96A101F2}" sibTransId="{4F50977B-A4C0-414B-B0A2-0CB48E57FB89}"/>
    <dgm:cxn modelId="{7DD0FABF-8CE3-4B6D-99CD-111B842941DD}" srcId="{BD4890F2-E28F-4AAE-ADF2-9C5443037B64}" destId="{B5CD6500-2F68-4B3C-9796-0BC92D0AF854}" srcOrd="1" destOrd="0" parTransId="{5E478ACC-7E74-4747-8BA5-6759976E245E}" sibTransId="{F35B90A6-0B0C-46AA-84A9-F96E0172B5A1}"/>
    <dgm:cxn modelId="{17BC28B7-D4C1-402C-A048-E7AB08BCD581}" type="presOf" srcId="{0673849F-F6B3-487B-95F9-CB798611F019}" destId="{3239FC72-08E9-4338-A3A7-01F9D6F2B075}" srcOrd="0" destOrd="1" presId="urn:microsoft.com/office/officeart/2005/8/layout/vList5"/>
    <dgm:cxn modelId="{1D2712F3-7042-4F42-9D63-901A2C36D54E}" srcId="{7051C7E8-7E03-469D-95BF-4113BD30654A}" destId="{2A5B14F0-FBD0-413C-A7FF-4C5346145DAB}" srcOrd="0" destOrd="0" parTransId="{F991D133-A7B1-420B-A557-D086C77C3F1B}" sibTransId="{E17971F4-040F-42A0-A55A-32C8A0DF7B42}"/>
    <dgm:cxn modelId="{D60B7711-A693-48C5-A94B-5E17F1AF6021}" srcId="{82C7A41A-E6A6-421A-A1A6-FB83C1B9C06C}" destId="{7051C7E8-7E03-469D-95BF-4113BD30654A}" srcOrd="1" destOrd="0" parTransId="{22FA607B-350E-4213-8CEB-850E3DC42DAB}" sibTransId="{49AAB677-0683-4C2A-BE8F-44D849A0FD00}"/>
    <dgm:cxn modelId="{1AC65F92-3D89-407D-A934-0E55856397B5}" type="presOf" srcId="{2A5B14F0-FBD0-413C-A7FF-4C5346145DAB}" destId="{B8FB1AAA-3ED6-4CB1-81E7-5D8D62901AE6}" srcOrd="0" destOrd="0" presId="urn:microsoft.com/office/officeart/2005/8/layout/vList5"/>
    <dgm:cxn modelId="{C136266A-55DD-4BA9-A599-F8E506EB4399}" type="presOf" srcId="{BD4890F2-E28F-4AAE-ADF2-9C5443037B64}" destId="{E8F13E52-E183-4004-8C4F-59C826413C6A}" srcOrd="0" destOrd="0" presId="urn:microsoft.com/office/officeart/2005/8/layout/vList5"/>
    <dgm:cxn modelId="{EA44748C-064A-48C2-B7F1-CE7F56634EF2}" type="presOf" srcId="{4C0C1AB0-19AD-4449-AC94-75AA0A031F10}" destId="{ED266995-C3D4-4050-9FAF-2940C1CD848B}" srcOrd="0" destOrd="0" presId="urn:microsoft.com/office/officeart/2005/8/layout/vList5"/>
    <dgm:cxn modelId="{F3CE6500-898C-413C-879E-4DF14EB5BED0}" srcId="{7051C7E8-7E03-469D-95BF-4113BD30654A}" destId="{3BE3A46F-3C74-4CC6-823D-C6AF1082C62E}" srcOrd="1" destOrd="0" parTransId="{70B60ABD-1688-470B-B6D2-F00F1D2673E3}" sibTransId="{C6FB43F9-676C-4177-A6D7-83D1A2408585}"/>
    <dgm:cxn modelId="{A94E6B19-3826-48A3-B55C-6244758A6743}" srcId="{82C7A41A-E6A6-421A-A1A6-FB83C1B9C06C}" destId="{4C0C1AB0-19AD-4449-AC94-75AA0A031F10}" srcOrd="3" destOrd="0" parTransId="{6F5BFE66-79DF-44A0-A600-B2B90D5A47F5}" sibTransId="{59DDF969-D77E-4B34-BF96-FE1672B5DDDB}"/>
    <dgm:cxn modelId="{BB78560B-7953-40E6-8DDE-AA3D0FA12389}" type="presOf" srcId="{7051C7E8-7E03-469D-95BF-4113BD30654A}" destId="{479AF7F1-CA22-4F73-8810-87DBC483699D}" srcOrd="0" destOrd="0" presId="urn:microsoft.com/office/officeart/2005/8/layout/vList5"/>
    <dgm:cxn modelId="{A491A152-07E6-468C-849D-509608E7A8CC}" type="presOf" srcId="{78D2A561-280C-4E20-A455-05CD7A197104}" destId="{CA5E2444-7BD9-42F7-93C3-CD425F12B945}" srcOrd="0" destOrd="2" presId="urn:microsoft.com/office/officeart/2005/8/layout/vList5"/>
    <dgm:cxn modelId="{50FD23A9-E700-490D-AA42-50246D46D154}" type="presOf" srcId="{B5CD6500-2F68-4B3C-9796-0BC92D0AF854}" destId="{CA5E2444-7BD9-42F7-93C3-CD425F12B945}" srcOrd="0" destOrd="1" presId="urn:microsoft.com/office/officeart/2005/8/layout/vList5"/>
    <dgm:cxn modelId="{D9BB55B7-4C58-4B43-9B90-1275F9B3D042}" type="presOf" srcId="{C8D3423E-5634-49CD-8BD4-D2BA2DC369B3}" destId="{CA5E2444-7BD9-42F7-93C3-CD425F12B945}" srcOrd="0" destOrd="0" presId="urn:microsoft.com/office/officeart/2005/8/layout/vList5"/>
    <dgm:cxn modelId="{0CE9BCCA-7B38-45F6-82F6-D39562E3044B}" type="presParOf" srcId="{E2239C3A-EA26-409C-8604-6CF7020BC9AB}" destId="{B0C3666D-4A2A-4E0B-9715-C4A93CA6BFC5}" srcOrd="0" destOrd="0" presId="urn:microsoft.com/office/officeart/2005/8/layout/vList5"/>
    <dgm:cxn modelId="{0A392AAB-65C5-48BA-878E-FBF709184C99}" type="presParOf" srcId="{B0C3666D-4A2A-4E0B-9715-C4A93CA6BFC5}" destId="{E8F13E52-E183-4004-8C4F-59C826413C6A}" srcOrd="0" destOrd="0" presId="urn:microsoft.com/office/officeart/2005/8/layout/vList5"/>
    <dgm:cxn modelId="{A70A9AAD-64AC-4661-9784-BFB9E44753C7}" type="presParOf" srcId="{B0C3666D-4A2A-4E0B-9715-C4A93CA6BFC5}" destId="{CA5E2444-7BD9-42F7-93C3-CD425F12B945}" srcOrd="1" destOrd="0" presId="urn:microsoft.com/office/officeart/2005/8/layout/vList5"/>
    <dgm:cxn modelId="{C2484F64-1625-4850-9228-7A580D62E4E0}" type="presParOf" srcId="{E2239C3A-EA26-409C-8604-6CF7020BC9AB}" destId="{C8CCC7DB-B1B3-4AFD-87E8-ECF2DE9C42EB}" srcOrd="1" destOrd="0" presId="urn:microsoft.com/office/officeart/2005/8/layout/vList5"/>
    <dgm:cxn modelId="{C393F13D-A1E6-4E26-895A-1C2302CA8B38}" type="presParOf" srcId="{E2239C3A-EA26-409C-8604-6CF7020BC9AB}" destId="{733FE97C-1752-49FD-9C8A-D3DB6B24FCE8}" srcOrd="2" destOrd="0" presId="urn:microsoft.com/office/officeart/2005/8/layout/vList5"/>
    <dgm:cxn modelId="{446F179E-66BD-4031-BFBC-24E43685F807}" type="presParOf" srcId="{733FE97C-1752-49FD-9C8A-D3DB6B24FCE8}" destId="{479AF7F1-CA22-4F73-8810-87DBC483699D}" srcOrd="0" destOrd="0" presId="urn:microsoft.com/office/officeart/2005/8/layout/vList5"/>
    <dgm:cxn modelId="{F0A11C70-8027-477D-8732-C58FBB23F179}" type="presParOf" srcId="{733FE97C-1752-49FD-9C8A-D3DB6B24FCE8}" destId="{B8FB1AAA-3ED6-4CB1-81E7-5D8D62901AE6}" srcOrd="1" destOrd="0" presId="urn:microsoft.com/office/officeart/2005/8/layout/vList5"/>
    <dgm:cxn modelId="{7971C943-7B02-43A9-94E6-071982F9CE65}" type="presParOf" srcId="{E2239C3A-EA26-409C-8604-6CF7020BC9AB}" destId="{49EDD18A-2D47-4C40-B957-3594A55E7ED0}" srcOrd="3" destOrd="0" presId="urn:microsoft.com/office/officeart/2005/8/layout/vList5"/>
    <dgm:cxn modelId="{0BB75126-03B5-4CEB-8BE4-49B4B963D0E6}" type="presParOf" srcId="{E2239C3A-EA26-409C-8604-6CF7020BC9AB}" destId="{E2B6F569-38A1-455C-9F4F-AA61219DBD34}" srcOrd="4" destOrd="0" presId="urn:microsoft.com/office/officeart/2005/8/layout/vList5"/>
    <dgm:cxn modelId="{ABEFF430-C7C4-45E0-9E55-5D60D5EBEBF4}" type="presParOf" srcId="{E2B6F569-38A1-455C-9F4F-AA61219DBD34}" destId="{A238203B-A5C2-43EC-934B-4A316126742A}" srcOrd="0" destOrd="0" presId="urn:microsoft.com/office/officeart/2005/8/layout/vList5"/>
    <dgm:cxn modelId="{AC578789-FC6C-4F1A-8EAE-C629A34F8D9F}" type="presParOf" srcId="{E2B6F569-38A1-455C-9F4F-AA61219DBD34}" destId="{3239FC72-08E9-4338-A3A7-01F9D6F2B075}" srcOrd="1" destOrd="0" presId="urn:microsoft.com/office/officeart/2005/8/layout/vList5"/>
    <dgm:cxn modelId="{FF709058-DB72-4086-963F-0C4C0895E5D9}" type="presParOf" srcId="{E2239C3A-EA26-409C-8604-6CF7020BC9AB}" destId="{32DE8192-A994-41C3-A8A2-A68EA642E4DA}" srcOrd="5" destOrd="0" presId="urn:microsoft.com/office/officeart/2005/8/layout/vList5"/>
    <dgm:cxn modelId="{17E561F7-5B47-4D63-AE63-C1630B4BEE3F}" type="presParOf" srcId="{E2239C3A-EA26-409C-8604-6CF7020BC9AB}" destId="{CB63FE56-3385-44D9-A87F-04B7BF28C60E}" srcOrd="6" destOrd="0" presId="urn:microsoft.com/office/officeart/2005/8/layout/vList5"/>
    <dgm:cxn modelId="{7BFA83EC-03EC-44FB-8957-E05A6AA2D9F7}" type="presParOf" srcId="{CB63FE56-3385-44D9-A87F-04B7BF28C60E}" destId="{ED266995-C3D4-4050-9FAF-2940C1CD848B}" srcOrd="0" destOrd="0" presId="urn:microsoft.com/office/officeart/2005/8/layout/vList5"/>
    <dgm:cxn modelId="{C01FC280-0BE2-4DDB-B6A1-C0E38BF058EC}" type="presParOf" srcId="{CB63FE56-3385-44D9-A87F-04B7BF28C60E}" destId="{C44703A9-3F61-40E6-8D1F-BA35BF57DF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00FCFC-7F4B-485D-8293-852311FAA8F2}">
      <dsp:nvSpPr>
        <dsp:cNvPr id="0" name=""/>
        <dsp:cNvSpPr/>
      </dsp:nvSpPr>
      <dsp:spPr>
        <a:xfrm>
          <a:off x="3481551" y="2080716"/>
          <a:ext cx="2733863" cy="433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547"/>
              </a:lnTo>
              <a:lnTo>
                <a:pt x="2733863" y="295547"/>
              </a:lnTo>
              <a:lnTo>
                <a:pt x="2733863" y="433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A3341-EBD4-43E9-841E-07D15280FEFD}">
      <dsp:nvSpPr>
        <dsp:cNvPr id="0" name=""/>
        <dsp:cNvSpPr/>
      </dsp:nvSpPr>
      <dsp:spPr>
        <a:xfrm>
          <a:off x="3481551" y="2080716"/>
          <a:ext cx="911287" cy="433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547"/>
              </a:lnTo>
              <a:lnTo>
                <a:pt x="911287" y="295547"/>
              </a:lnTo>
              <a:lnTo>
                <a:pt x="911287" y="433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36051-E214-4CF6-8CFC-0E7408AF2894}">
      <dsp:nvSpPr>
        <dsp:cNvPr id="0" name=""/>
        <dsp:cNvSpPr/>
      </dsp:nvSpPr>
      <dsp:spPr>
        <a:xfrm>
          <a:off x="2570263" y="2080716"/>
          <a:ext cx="911287" cy="433690"/>
        </a:xfrm>
        <a:custGeom>
          <a:avLst/>
          <a:gdLst/>
          <a:ahLst/>
          <a:cxnLst/>
          <a:rect l="0" t="0" r="0" b="0"/>
          <a:pathLst>
            <a:path>
              <a:moveTo>
                <a:pt x="911287" y="0"/>
              </a:moveTo>
              <a:lnTo>
                <a:pt x="911287" y="295547"/>
              </a:lnTo>
              <a:lnTo>
                <a:pt x="0" y="295547"/>
              </a:lnTo>
              <a:lnTo>
                <a:pt x="0" y="433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33438-8678-486B-8C19-E0BB5A526518}">
      <dsp:nvSpPr>
        <dsp:cNvPr id="0" name=""/>
        <dsp:cNvSpPr/>
      </dsp:nvSpPr>
      <dsp:spPr>
        <a:xfrm>
          <a:off x="747687" y="2080716"/>
          <a:ext cx="2733863" cy="433690"/>
        </a:xfrm>
        <a:custGeom>
          <a:avLst/>
          <a:gdLst/>
          <a:ahLst/>
          <a:cxnLst/>
          <a:rect l="0" t="0" r="0" b="0"/>
          <a:pathLst>
            <a:path>
              <a:moveTo>
                <a:pt x="2733863" y="0"/>
              </a:moveTo>
              <a:lnTo>
                <a:pt x="2733863" y="295547"/>
              </a:lnTo>
              <a:lnTo>
                <a:pt x="0" y="295547"/>
              </a:lnTo>
              <a:lnTo>
                <a:pt x="0" y="4336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71176-C3DF-438F-860F-8F31985018A2}">
      <dsp:nvSpPr>
        <dsp:cNvPr id="0" name=""/>
        <dsp:cNvSpPr/>
      </dsp:nvSpPr>
      <dsp:spPr>
        <a:xfrm>
          <a:off x="2735952" y="1133805"/>
          <a:ext cx="1491198" cy="946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503EB4-53BE-43F2-8765-BE503681CAD8}">
      <dsp:nvSpPr>
        <dsp:cNvPr id="0" name=""/>
        <dsp:cNvSpPr/>
      </dsp:nvSpPr>
      <dsp:spPr>
        <a:xfrm>
          <a:off x="2901641" y="1291209"/>
          <a:ext cx="1491198" cy="946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Integrált Irányítási Rendszer</a:t>
          </a:r>
          <a:endParaRPr lang="hu-HU" sz="1800" kern="1200" dirty="0"/>
        </a:p>
      </dsp:txBody>
      <dsp:txXfrm>
        <a:off x="2901641" y="1291209"/>
        <a:ext cx="1491198" cy="946911"/>
      </dsp:txXfrm>
    </dsp:sp>
    <dsp:sp modelId="{C05E9622-A4A1-47B2-BB59-CDEADAFC6B92}">
      <dsp:nvSpPr>
        <dsp:cNvPr id="0" name=""/>
        <dsp:cNvSpPr/>
      </dsp:nvSpPr>
      <dsp:spPr>
        <a:xfrm>
          <a:off x="2088" y="2514406"/>
          <a:ext cx="1491198" cy="946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3326B-70A2-43B5-B177-6B22B1CF091E}">
      <dsp:nvSpPr>
        <dsp:cNvPr id="0" name=""/>
        <dsp:cNvSpPr/>
      </dsp:nvSpPr>
      <dsp:spPr>
        <a:xfrm>
          <a:off x="167777" y="2671811"/>
          <a:ext cx="1491198" cy="946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MIR</a:t>
          </a:r>
          <a:endParaRPr lang="hu-HU" sz="1800" kern="1200" dirty="0"/>
        </a:p>
      </dsp:txBody>
      <dsp:txXfrm>
        <a:off x="167777" y="2671811"/>
        <a:ext cx="1491198" cy="946911"/>
      </dsp:txXfrm>
    </dsp:sp>
    <dsp:sp modelId="{DD917905-B223-4ABA-8267-804282DB29ED}">
      <dsp:nvSpPr>
        <dsp:cNvPr id="0" name=""/>
        <dsp:cNvSpPr/>
      </dsp:nvSpPr>
      <dsp:spPr>
        <a:xfrm>
          <a:off x="1824664" y="2514406"/>
          <a:ext cx="1491198" cy="946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69F26-2B11-4E34-AD51-8A871379D4F3}">
      <dsp:nvSpPr>
        <dsp:cNvPr id="0" name=""/>
        <dsp:cNvSpPr/>
      </dsp:nvSpPr>
      <dsp:spPr>
        <a:xfrm>
          <a:off x="1990353" y="2671811"/>
          <a:ext cx="1491198" cy="946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KIR</a:t>
          </a:r>
          <a:endParaRPr lang="hu-HU" sz="1800" kern="1200" dirty="0"/>
        </a:p>
      </dsp:txBody>
      <dsp:txXfrm>
        <a:off x="1990353" y="2671811"/>
        <a:ext cx="1491198" cy="946911"/>
      </dsp:txXfrm>
    </dsp:sp>
    <dsp:sp modelId="{99AEC147-8228-48B0-9ECE-DE4D19D34B92}">
      <dsp:nvSpPr>
        <dsp:cNvPr id="0" name=""/>
        <dsp:cNvSpPr/>
      </dsp:nvSpPr>
      <dsp:spPr>
        <a:xfrm>
          <a:off x="3647240" y="2514406"/>
          <a:ext cx="1491198" cy="946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9F747-B685-4D8E-B974-08E4181B66E1}">
      <dsp:nvSpPr>
        <dsp:cNvPr id="0" name=""/>
        <dsp:cNvSpPr/>
      </dsp:nvSpPr>
      <dsp:spPr>
        <a:xfrm>
          <a:off x="3812929" y="2671811"/>
          <a:ext cx="1491198" cy="946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MEBIR</a:t>
          </a:r>
          <a:endParaRPr lang="hu-HU" sz="1800" kern="1200" dirty="0"/>
        </a:p>
      </dsp:txBody>
      <dsp:txXfrm>
        <a:off x="3812929" y="2671811"/>
        <a:ext cx="1491198" cy="946911"/>
      </dsp:txXfrm>
    </dsp:sp>
    <dsp:sp modelId="{1F9447B7-E665-47F7-9AD4-D41C8ACD4513}">
      <dsp:nvSpPr>
        <dsp:cNvPr id="0" name=""/>
        <dsp:cNvSpPr/>
      </dsp:nvSpPr>
      <dsp:spPr>
        <a:xfrm>
          <a:off x="5469816" y="2514406"/>
          <a:ext cx="1491198" cy="946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A022D-C015-463A-BA6F-E7BEA883D2CC}">
      <dsp:nvSpPr>
        <dsp:cNvPr id="0" name=""/>
        <dsp:cNvSpPr/>
      </dsp:nvSpPr>
      <dsp:spPr>
        <a:xfrm>
          <a:off x="5635505" y="2671811"/>
          <a:ext cx="1491198" cy="946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IBIR</a:t>
          </a:r>
          <a:endParaRPr lang="hu-HU" sz="1800" kern="1200" dirty="0"/>
        </a:p>
      </dsp:txBody>
      <dsp:txXfrm>
        <a:off x="5635505" y="2671811"/>
        <a:ext cx="1491198" cy="9469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5E2444-7BD9-42F7-93C3-CD425F12B945}">
      <dsp:nvSpPr>
        <dsp:cNvPr id="0" name=""/>
        <dsp:cNvSpPr/>
      </dsp:nvSpPr>
      <dsp:spPr>
        <a:xfrm rot="5400000">
          <a:off x="4573247" y="-1667942"/>
          <a:ext cx="1234177" cy="48850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/>
            <a:t>MSZ EN ISO 9000:2005 </a:t>
          </a:r>
          <a:r>
            <a:rPr lang="hu-HU" sz="1400" b="0" kern="1200" dirty="0" smtClean="0"/>
            <a:t>Minőségirányítási rendszerek. Alapok és szótár.</a:t>
          </a:r>
          <a:endParaRPr lang="hu-HU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/>
            <a:t>MSZ EN ISO 9001:2009 </a:t>
          </a:r>
          <a:r>
            <a:rPr lang="hu-HU" sz="1400" b="0" kern="1200" dirty="0" smtClean="0"/>
            <a:t>Minőségirányítási rendszerek. Követelmények.</a:t>
          </a:r>
          <a:endParaRPr lang="hu-HU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/>
            <a:t>MSZ EN ISO 9004:2010 </a:t>
          </a:r>
          <a:r>
            <a:rPr lang="hu-HU" sz="1400" b="0" kern="1200" dirty="0" smtClean="0"/>
            <a:t>Minőségirányítási rendszerek. A szervezet fenntartható (tartós) sikerének irányítása – minőségirányítási megközelítés.</a:t>
          </a:r>
          <a:endParaRPr lang="hu-HU" sz="1400" b="0" kern="1200" dirty="0"/>
        </a:p>
      </dsp:txBody>
      <dsp:txXfrm rot="5400000">
        <a:off x="4573247" y="-1667942"/>
        <a:ext cx="1234177" cy="4885022"/>
      </dsp:txXfrm>
    </dsp:sp>
    <dsp:sp modelId="{E8F13E52-E183-4004-8C4F-59C826413C6A}">
      <dsp:nvSpPr>
        <dsp:cNvPr id="0" name=""/>
        <dsp:cNvSpPr/>
      </dsp:nvSpPr>
      <dsp:spPr>
        <a:xfrm>
          <a:off x="0" y="3207"/>
          <a:ext cx="2747825" cy="15427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100" kern="1200" dirty="0" smtClean="0">
              <a:solidFill>
                <a:srgbClr val="0070C0"/>
              </a:solidFill>
            </a:rPr>
            <a:t>MIR</a:t>
          </a:r>
          <a:endParaRPr lang="hu-HU" sz="5100" kern="1200" dirty="0">
            <a:solidFill>
              <a:srgbClr val="0070C0"/>
            </a:solidFill>
          </a:endParaRPr>
        </a:p>
      </dsp:txBody>
      <dsp:txXfrm>
        <a:off x="0" y="3207"/>
        <a:ext cx="2747825" cy="1542722"/>
      </dsp:txXfrm>
    </dsp:sp>
    <dsp:sp modelId="{B8FB1AAA-3ED6-4CB1-81E7-5D8D62901AE6}">
      <dsp:nvSpPr>
        <dsp:cNvPr id="0" name=""/>
        <dsp:cNvSpPr/>
      </dsp:nvSpPr>
      <dsp:spPr>
        <a:xfrm rot="5400000">
          <a:off x="4573247" y="-48084"/>
          <a:ext cx="1234177" cy="4885022"/>
        </a:xfrm>
        <a:prstGeom prst="round2SameRect">
          <a:avLst/>
        </a:prstGeom>
        <a:solidFill>
          <a:srgbClr val="FFFFCC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/>
            <a:t>MSZ EN ISO 14001:2005 </a:t>
          </a:r>
          <a:r>
            <a:rPr lang="hu-HU" sz="1400" kern="1200" dirty="0" smtClean="0"/>
            <a:t>Környezetközpontú irányítási rendszerek. Követelmények és alkalmazási irányelvek.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/>
            <a:t>MSZ EN ISO 14004:2010 </a:t>
          </a:r>
          <a:r>
            <a:rPr lang="hu-HU" sz="1400" kern="1200" dirty="0" smtClean="0"/>
            <a:t>Környezetközpontú irányítási rendszerek. Az elvek, a rendszerek és a megvalósítást segítő módszerek általános irányelvei. (angol)</a:t>
          </a:r>
          <a:endParaRPr lang="hu-HU" sz="1400" kern="1200" dirty="0"/>
        </a:p>
      </dsp:txBody>
      <dsp:txXfrm rot="5400000">
        <a:off x="4573247" y="-48084"/>
        <a:ext cx="1234177" cy="4885022"/>
      </dsp:txXfrm>
    </dsp:sp>
    <dsp:sp modelId="{479AF7F1-CA22-4F73-8810-87DBC483699D}">
      <dsp:nvSpPr>
        <dsp:cNvPr id="0" name=""/>
        <dsp:cNvSpPr/>
      </dsp:nvSpPr>
      <dsp:spPr>
        <a:xfrm>
          <a:off x="0" y="1623065"/>
          <a:ext cx="2747825" cy="1542722"/>
        </a:xfrm>
        <a:prstGeom prst="roundRect">
          <a:avLst/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100" kern="1200" dirty="0" smtClean="0">
              <a:solidFill>
                <a:srgbClr val="0070C0"/>
              </a:solidFill>
            </a:rPr>
            <a:t>KIR</a:t>
          </a:r>
          <a:endParaRPr lang="hu-HU" sz="5100" kern="1200" dirty="0">
            <a:solidFill>
              <a:srgbClr val="0070C0"/>
            </a:solidFill>
          </a:endParaRPr>
        </a:p>
      </dsp:txBody>
      <dsp:txXfrm>
        <a:off x="0" y="1623065"/>
        <a:ext cx="2747825" cy="1542722"/>
      </dsp:txXfrm>
    </dsp:sp>
    <dsp:sp modelId="{3239FC72-08E9-4338-A3A7-01F9D6F2B075}">
      <dsp:nvSpPr>
        <dsp:cNvPr id="0" name=""/>
        <dsp:cNvSpPr/>
      </dsp:nvSpPr>
      <dsp:spPr>
        <a:xfrm rot="5400000">
          <a:off x="4573247" y="1571773"/>
          <a:ext cx="1234177" cy="4885022"/>
        </a:xfrm>
        <a:prstGeom prst="round2SameRect">
          <a:avLst/>
        </a:prstGeom>
        <a:solidFill>
          <a:srgbClr val="CCFFCC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kern="1200" dirty="0" smtClean="0"/>
            <a:t>MSZ 28001:2008 </a:t>
          </a:r>
          <a:r>
            <a:rPr lang="hu-HU" sz="1600" kern="1200" dirty="0" smtClean="0"/>
            <a:t>A munkahelyi egészségvédelem és biztonság irányítási rendszere. Követelmények.</a:t>
          </a: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kern="1200" dirty="0" smtClean="0"/>
            <a:t>MSZ 28002:2009 </a:t>
          </a:r>
          <a:r>
            <a:rPr lang="hu-HU" sz="1600" kern="1200" dirty="0" smtClean="0"/>
            <a:t>A munkahelyi egészségvédelem és biztonság irányítási rendszere. Útmutató az MSZ 28001:2008 bevezetéséhez.</a:t>
          </a:r>
          <a:endParaRPr lang="hu-HU" sz="1600" kern="1200" dirty="0"/>
        </a:p>
      </dsp:txBody>
      <dsp:txXfrm rot="5400000">
        <a:off x="4573247" y="1571773"/>
        <a:ext cx="1234177" cy="4885022"/>
      </dsp:txXfrm>
    </dsp:sp>
    <dsp:sp modelId="{A238203B-A5C2-43EC-934B-4A316126742A}">
      <dsp:nvSpPr>
        <dsp:cNvPr id="0" name=""/>
        <dsp:cNvSpPr/>
      </dsp:nvSpPr>
      <dsp:spPr>
        <a:xfrm>
          <a:off x="0" y="3242924"/>
          <a:ext cx="2747825" cy="1542722"/>
        </a:xfrm>
        <a:prstGeom prst="roundRect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100" kern="1200" dirty="0" smtClean="0">
              <a:solidFill>
                <a:srgbClr val="0070C0"/>
              </a:solidFill>
            </a:rPr>
            <a:t>MEBIR</a:t>
          </a:r>
          <a:endParaRPr lang="hu-HU" sz="5100" kern="1200" dirty="0">
            <a:solidFill>
              <a:srgbClr val="0070C0"/>
            </a:solidFill>
          </a:endParaRPr>
        </a:p>
      </dsp:txBody>
      <dsp:txXfrm>
        <a:off x="0" y="3242924"/>
        <a:ext cx="2747825" cy="1542722"/>
      </dsp:txXfrm>
    </dsp:sp>
    <dsp:sp modelId="{C44703A9-3F61-40E6-8D1F-BA35BF57DF3E}">
      <dsp:nvSpPr>
        <dsp:cNvPr id="0" name=""/>
        <dsp:cNvSpPr/>
      </dsp:nvSpPr>
      <dsp:spPr>
        <a:xfrm rot="5400000">
          <a:off x="4573247" y="3191632"/>
          <a:ext cx="1234177" cy="4885022"/>
        </a:xfrm>
        <a:prstGeom prst="round2SameRect">
          <a:avLst/>
        </a:prstGeom>
        <a:solidFill>
          <a:srgbClr val="FFE1FF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MSZ ISO/IEC 27001 </a:t>
          </a:r>
          <a:r>
            <a:rPr lang="hu-HU" sz="2000" kern="1200" dirty="0" smtClean="0"/>
            <a:t>Informatika. Biztonságtechnika. Az információbiztonság irányítási rendszerei. Követelmények.</a:t>
          </a:r>
          <a:endParaRPr lang="hu-HU" sz="2000" kern="1200" dirty="0"/>
        </a:p>
      </dsp:txBody>
      <dsp:txXfrm rot="5400000">
        <a:off x="4573247" y="3191632"/>
        <a:ext cx="1234177" cy="4885022"/>
      </dsp:txXfrm>
    </dsp:sp>
    <dsp:sp modelId="{ED266995-C3D4-4050-9FAF-2940C1CD848B}">
      <dsp:nvSpPr>
        <dsp:cNvPr id="0" name=""/>
        <dsp:cNvSpPr/>
      </dsp:nvSpPr>
      <dsp:spPr>
        <a:xfrm>
          <a:off x="0" y="4862782"/>
          <a:ext cx="2747825" cy="1542722"/>
        </a:xfrm>
        <a:prstGeom prst="round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100" kern="1200" dirty="0" smtClean="0">
              <a:solidFill>
                <a:srgbClr val="0070C0"/>
              </a:solidFill>
            </a:rPr>
            <a:t>IBIR</a:t>
          </a:r>
          <a:endParaRPr lang="hu-HU" sz="5100" kern="1200" dirty="0">
            <a:solidFill>
              <a:srgbClr val="0070C0"/>
            </a:solidFill>
          </a:endParaRPr>
        </a:p>
      </dsp:txBody>
      <dsp:txXfrm>
        <a:off x="0" y="4862782"/>
        <a:ext cx="2747825" cy="1542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9163CB-1247-4E4C-BB1A-5BA8C6AF3EE3}" type="datetimeFigureOut">
              <a:rPr lang="hu-HU" smtClean="0"/>
              <a:pPr/>
              <a:t>2011.04.21.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4E9DB06-0426-4EE2-9BBF-A13BFB80437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Minőségügy </a:t>
            </a:r>
            <a:r>
              <a:rPr lang="hu-HU" dirty="0" smtClean="0"/>
              <a:t>I.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Integrált Irányítási Rendszer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IIR részei</a:t>
            </a:r>
            <a:endParaRPr lang="hu-HU" dirty="0"/>
          </a:p>
        </p:txBody>
      </p:sp>
      <p:cxnSp>
        <p:nvCxnSpPr>
          <p:cNvPr id="21" name="Egyenes összekötő 20"/>
          <p:cNvCxnSpPr>
            <a:endCxn id="7" idx="2"/>
          </p:cNvCxnSpPr>
          <p:nvPr/>
        </p:nvCxnSpPr>
        <p:spPr>
          <a:xfrm rot="5400000" flipH="1" flipV="1">
            <a:off x="4648444" y="3273698"/>
            <a:ext cx="1014963" cy="15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Diagram 24"/>
          <p:cNvGraphicFramePr/>
          <p:nvPr/>
        </p:nvGraphicFramePr>
        <p:xfrm>
          <a:off x="1547664" y="1412776"/>
          <a:ext cx="712879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5EADA-2F6D-4608-83BA-AFEF155C7B8D}" type="slidenum">
              <a:rPr lang="hu-HU"/>
              <a:pPr>
                <a:defRPr/>
              </a:pPr>
              <a:t>3</a:t>
            </a:fld>
            <a:endParaRPr lang="hu-HU"/>
          </a:p>
        </p:txBody>
      </p:sp>
      <p:graphicFrame>
        <p:nvGraphicFramePr>
          <p:cNvPr id="7" name="Diagram 6"/>
          <p:cNvGraphicFramePr/>
          <p:nvPr/>
        </p:nvGraphicFramePr>
        <p:xfrm>
          <a:off x="1187624" y="260648"/>
          <a:ext cx="763284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6E3A9-03B9-46EF-9BBF-D3CC5BE321A0}" type="slidenum">
              <a:rPr lang="hu-HU"/>
              <a:pPr>
                <a:defRPr/>
              </a:pPr>
              <a:t>4</a:t>
            </a:fld>
            <a:endParaRPr lang="hu-H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484313"/>
            <a:ext cx="7695456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dirty="0" smtClean="0"/>
              <a:t>Környezetközpontú irányítási rendszer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b="1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dirty="0" smtClean="0"/>
              <a:t>Követelmény szabvány </a:t>
            </a:r>
            <a:r>
              <a:rPr lang="hu-HU" sz="2400" b="1" dirty="0" smtClean="0"/>
              <a:t>MSZ EN ISO 14001:2005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b="1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b="1" dirty="0" smtClean="0">
                <a:cs typeface="Times New Roman" pitchFamily="18" charset="0"/>
              </a:rPr>
              <a:t>Azok a szervezetek, akik elkötelezettek: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környezetszennyezés megelőzése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Környezetszennyezés csökkentése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környezetterhelés nyomon követése iránt.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hu-HU" sz="4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Minőségirányítási rendszerek</a:t>
            </a:r>
          </a:p>
          <a:p>
            <a:pPr algn="ctr">
              <a:lnSpc>
                <a:spcPct val="90000"/>
              </a:lnSpc>
              <a:defRPr/>
            </a:pPr>
            <a:r>
              <a:rPr lang="hu-HU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D77F8-9EB0-4D99-9265-E15E76CAD912}" type="slidenum">
              <a:rPr lang="hu-HU"/>
              <a:pPr>
                <a:defRPr/>
              </a:pPr>
              <a:t>5</a:t>
            </a:fld>
            <a:endParaRPr lang="hu-H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484313"/>
            <a:ext cx="7695456" cy="100806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dirty="0" smtClean="0"/>
              <a:t>Munkahelyi egészségvédelmi és biztonsági irányítási rendszer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b="1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400" dirty="0" smtClean="0"/>
              <a:t>Követelmény szabvány </a:t>
            </a:r>
            <a:r>
              <a:rPr lang="hu-HU" sz="2400" b="1" dirty="0" smtClean="0"/>
              <a:t>MSZ 28001:2008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400" b="1" dirty="0" smtClean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hu-HU" sz="4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Minőségirányítási rendszerek</a:t>
            </a:r>
          </a:p>
          <a:p>
            <a:pPr algn="ctr">
              <a:lnSpc>
                <a:spcPct val="90000"/>
              </a:lnSpc>
              <a:defRPr/>
            </a:pPr>
            <a:r>
              <a:rPr lang="hu-HU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MEBIR</a:t>
            </a:r>
          </a:p>
        </p:txBody>
      </p:sp>
      <p:pic>
        <p:nvPicPr>
          <p:cNvPr id="52229" name="Picture 2"/>
          <p:cNvPicPr>
            <a:picLocks noChangeAspect="1" noChangeArrowheads="1"/>
          </p:cNvPicPr>
          <p:nvPr/>
        </p:nvPicPr>
        <p:blipFill>
          <a:blip r:embed="rId2" cstate="print"/>
          <a:srcRect t="10936" b="6561"/>
          <a:stretch>
            <a:fillRect/>
          </a:stretch>
        </p:blipFill>
        <p:spPr bwMode="auto">
          <a:xfrm>
            <a:off x="1187450" y="2781300"/>
            <a:ext cx="6478588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b="1" dirty="0" smtClean="0"/>
              <a:t>MSZ 28001:2008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A szabvány felépítését tekintve a következő részekből áll:</a:t>
            </a:r>
          </a:p>
          <a:p>
            <a:pPr lvl="0"/>
            <a:r>
              <a:rPr lang="hu-HU" dirty="0" smtClean="0"/>
              <a:t>Köszönetnyilvánítás</a:t>
            </a:r>
          </a:p>
          <a:p>
            <a:pPr lvl="0"/>
            <a:r>
              <a:rPr lang="hu-HU" dirty="0" smtClean="0"/>
              <a:t>Előszó</a:t>
            </a:r>
          </a:p>
          <a:p>
            <a:pPr lvl="0"/>
            <a:r>
              <a:rPr lang="hu-HU" dirty="0" smtClean="0"/>
              <a:t>Bevezetés</a:t>
            </a:r>
          </a:p>
          <a:p>
            <a:pPr lvl="0"/>
            <a:r>
              <a:rPr lang="hu-HU" i="1" dirty="0" smtClean="0"/>
              <a:t>1. Alkalmazási terület</a:t>
            </a:r>
            <a:endParaRPr lang="hu-HU" dirty="0" smtClean="0"/>
          </a:p>
          <a:p>
            <a:pPr lvl="0"/>
            <a:r>
              <a:rPr lang="hu-HU" i="1" dirty="0" smtClean="0"/>
              <a:t>2. Rendelkező hivatkozások</a:t>
            </a:r>
            <a:endParaRPr lang="hu-HU" dirty="0" smtClean="0"/>
          </a:p>
          <a:p>
            <a:pPr lvl="0"/>
            <a:r>
              <a:rPr lang="hu-HU" i="1" dirty="0" smtClean="0"/>
              <a:t>3. Szakkifejezések és meghatározásuk</a:t>
            </a:r>
            <a:endParaRPr lang="hu-HU" dirty="0" smtClean="0"/>
          </a:p>
          <a:p>
            <a:pPr lvl="0"/>
            <a:r>
              <a:rPr lang="hu-HU" i="1" dirty="0" smtClean="0"/>
              <a:t>4. A MEBIR követelményei</a:t>
            </a:r>
            <a:endParaRPr lang="hu-HU" dirty="0" smtClean="0"/>
          </a:p>
          <a:p>
            <a:pPr lvl="0"/>
            <a:r>
              <a:rPr lang="hu-HU" dirty="0" smtClean="0"/>
              <a:t>Mellékletek</a:t>
            </a:r>
          </a:p>
          <a:p>
            <a:pPr lvl="0"/>
            <a:r>
              <a:rPr lang="hu-HU" dirty="0" smtClean="0"/>
              <a:t>Ábrák felsorolása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2AD19-FE5B-4819-B739-F9398B6960FE}" type="slidenum">
              <a:rPr lang="hu-HU"/>
              <a:pPr>
                <a:defRPr/>
              </a:pPr>
              <a:t>7</a:t>
            </a:fld>
            <a:endParaRPr lang="hu-H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484313"/>
            <a:ext cx="7911480" cy="1008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dirty="0" smtClean="0"/>
              <a:t>Információbiztonság irányítási rendszer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000" b="1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dirty="0" smtClean="0"/>
              <a:t>Követelmény szabvány </a:t>
            </a:r>
            <a:r>
              <a:rPr lang="hu-HU" sz="2000" b="1" dirty="0" smtClean="0"/>
              <a:t>MSZ ISO/IEC 27001:2006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2000" b="1" dirty="0" smtClean="0"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hu-HU" sz="4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Minőségirányítási rendszerek</a:t>
            </a:r>
          </a:p>
          <a:p>
            <a:pPr algn="ctr">
              <a:lnSpc>
                <a:spcPct val="90000"/>
              </a:lnSpc>
              <a:defRPr/>
            </a:pPr>
            <a:r>
              <a:rPr lang="hu-HU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IBIR</a:t>
            </a:r>
          </a:p>
        </p:txBody>
      </p:sp>
      <p:pic>
        <p:nvPicPr>
          <p:cNvPr id="53253" name="Picture 2"/>
          <p:cNvPicPr>
            <a:picLocks noChangeAspect="1" noChangeArrowheads="1"/>
          </p:cNvPicPr>
          <p:nvPr/>
        </p:nvPicPr>
        <p:blipFill>
          <a:blip r:embed="rId2" cstate="print"/>
          <a:srcRect t="4375" b="17497"/>
          <a:stretch>
            <a:fillRect/>
          </a:stretch>
        </p:blipFill>
        <p:spPr bwMode="auto">
          <a:xfrm>
            <a:off x="1115616" y="2420938"/>
            <a:ext cx="7593013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233</Words>
  <Application>Microsoft Office PowerPoint</Application>
  <PresentationFormat>Diavetítés a képernyőre (4:3 oldalarány)</PresentationFormat>
  <Paragraphs>57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Napforduló</vt:lpstr>
      <vt:lpstr>Minőségügy I.</vt:lpstr>
      <vt:lpstr>IIR részei</vt:lpstr>
      <vt:lpstr>3. dia</vt:lpstr>
      <vt:lpstr>4. dia</vt:lpstr>
      <vt:lpstr>5. dia</vt:lpstr>
      <vt:lpstr>MSZ 28001:2008 felépítése</vt:lpstr>
      <vt:lpstr>7. dia</vt:lpstr>
      <vt:lpstr>Köszönöm a figyelmet!</vt:lpstr>
    </vt:vector>
  </TitlesOfParts>
  <Company>Óbudai Egyetem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Minőségügy II.</dc:title>
  <dc:creator>Farkas Gabriella</dc:creator>
  <cp:lastModifiedBy>MS-USER</cp:lastModifiedBy>
  <cp:revision>6</cp:revision>
  <dcterms:created xsi:type="dcterms:W3CDTF">2011-04-21T08:06:02Z</dcterms:created>
  <dcterms:modified xsi:type="dcterms:W3CDTF">2011-04-21T11:55:32Z</dcterms:modified>
</cp:coreProperties>
</file>